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08" r:id="rId2"/>
  </p:sldMasterIdLst>
  <p:handoutMasterIdLst>
    <p:handoutMasterId r:id="rId17"/>
  </p:handoutMasterIdLst>
  <p:sldIdLst>
    <p:sldId id="256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60" autoAdjust="0"/>
    <p:restoredTop sz="94660"/>
  </p:normalViewPr>
  <p:slideViewPr>
    <p:cSldViewPr snapToGrid="0">
      <p:cViewPr>
        <p:scale>
          <a:sx n="79" d="100"/>
          <a:sy n="79" d="100"/>
        </p:scale>
        <p:origin x="-43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3D47-7648-4F51-A1A6-F61F2A4D2EF6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E7F7C-8820-47BD-9728-CE7D41B1C1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48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57058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12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688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0859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747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74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821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64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538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278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17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899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0258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726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92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579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8459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088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3632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0498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651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221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436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7652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1230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3511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0636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34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58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6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19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02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63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07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64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26ACDD7-452C-417B-A91B-3EC842702162}" type="datetimeFigureOut">
              <a:rPr lang="ru-RU" smtClean="0"/>
              <a:t>03.05.2021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1E87C5-226B-4179-8994-D2935EEF4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40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87680" y="1996547"/>
            <a:ext cx="11988800" cy="2387600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СПЕЦІАЛІЗОВАН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НАУКОВО-ВИРОБНИЧА ЛАБОРАТОРІЯ </a:t>
            </a: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ПРОЕКТУВАННЯ,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ЕКСПЛУАТАЦІЇ БУДІВЕЛЬ,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СПОРУД </a:t>
            </a: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ІНЖЕНЕРНИХ МЕРЕЖ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949700" y="4927600"/>
            <a:ext cx="1143000" cy="83449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9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6504" y="782054"/>
            <a:ext cx="9489016" cy="4102768"/>
          </a:xfrm>
        </p:spPr>
        <p:txBody>
          <a:bodyPr>
            <a:noAutofit/>
          </a:bodyPr>
          <a:lstStyle/>
          <a:p>
            <a:pPr indent="444500" algn="l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Лабораторія співпрацює з багатьма вищими учбовими закладами та науковими установами, зокрема: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Одеською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державною академією будівництва та архітектури;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Харківським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національним університетом будівництва та архітектури;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Київським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національним університетом будівництва та архітектури;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Придніпровською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академією будівництва та архітектури;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Науково-виробничим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об’єднанням "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Дніпроенергосталь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Науково-виробничим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центром "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Запоріжгромадпроект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Державним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підприємством  "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Діпропром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Запорізьким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відділенням Державного підприємства "Державний науково-дослідний інститут будівельних конструкцій" та ін.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91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33941" y="228600"/>
            <a:ext cx="8574622" cy="1696453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Каталог </a:t>
            </a: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платних послуг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75424" y="1701907"/>
            <a:ext cx="9489016" cy="300244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Безтраншейне прокладання комунікацій;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Будівництво інженерних мереж: каналізації, водопроводу, електричні мережі до 1000В;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Реконструкція насосних станцій;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Земельні та геодезичні роботи;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Підсилення основ армуванням ґрунтоцементними жорсткими елементами;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Вирівнювання нахилених будівель та споруд;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Влаштування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фундаментів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78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417234" y="593197"/>
            <a:ext cx="9530124" cy="549478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0" indent="-342900" algn="l">
              <a:buFontTx/>
              <a:buChar char="-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удосконалення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горизонтального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бурозмішувального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армування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ґрунтів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Юхименко А.І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</a:p>
          <a:p>
            <a:pPr lvl="0"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-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комплексної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конструктивної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міськи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територій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доц.,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Банах А.В.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news-46137-ukr-yukhimenko_artem___gorovic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120" y="745957"/>
            <a:ext cx="2281185" cy="308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988" y="2814556"/>
            <a:ext cx="2523180" cy="3441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17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478505" y="96252"/>
            <a:ext cx="9713495" cy="641283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період 2020-2022 рр. доцентами кафедри промислового та цивільного будівництва,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Самченко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Р.В. та Юхименко А.І. заплановано видання монографії на тему "Наукові основи технології відновлення деформованого стану будівель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66813" algn="just"/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період 2021-202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рр. доцентом кафедри промислового та цивільного будівництва,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Самченко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Р.В. запланований захист дисертації на здобуття наукового ступеня доктора технічних наук за темою "Наукові основи технології відновлення деформованого стану будівель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43238" algn="just"/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період 2021-202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рр. доцентом кафедри міського будівництва та архітектури,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Банахом А.В. запланований захист дисертації на здобуття наукового ступеня доктора технічних наук за темою "Теорія і методологія взаємодії природної та антропогенної містобудівних систем".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5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360084" y="284588"/>
            <a:ext cx="9489016" cy="380615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видавнича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зокрема у збірниках які входять до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наукометричних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SCOPUS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 of Science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1563"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Активізування пошуку можливих проектних, монтажних та науково-дослідних робіт та надання замовникам конкурентоспроможних цін на виконання цих робіт.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1563"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35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875546" y="2319073"/>
            <a:ext cx="8502383" cy="2816753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Завідувач лабораторії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кафедри промислового та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цивільного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Юхименко Артем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Ігорович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Л208,  11 корпус ЗНУ (ІННІ)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Тел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(061) 227-12-38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(095) 447-13-65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Ел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адреса: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winner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wcar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gmail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32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4674" y="651616"/>
            <a:ext cx="9489016" cy="3655689"/>
          </a:xfrm>
        </p:spPr>
        <p:txBody>
          <a:bodyPr>
            <a:noAutofit/>
          </a:bodyPr>
          <a:lstStyle/>
          <a:p>
            <a:pPr algn="just"/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Спеціалізована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науково-виробнича лабораторія з проектування, будівництва, експлуатації будівель, споруд та інженерних мереж створена у 2003 році з метою обстеження та оцінки технічного стану, реконструкції та розрахунку несучої здатності будівель та споруд, розробки та удосконалення організаційно-технологічних рішень будівництва та реконструкції будівель, розробки методик розрахунку будівель і споруд.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94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7684" y="228600"/>
            <a:ext cx="9489016" cy="1407695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напрями діяльності лабораторії: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020484" y="1768642"/>
            <a:ext cx="9489016" cy="363353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 архітектури: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житлових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громадських будівель та готелів, будівель та споруд промислових підприємств, інженерних споруд;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ті споруд сільськогосподарського призначення, лісництва та рибного господарства;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гірничих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 та комплексів;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конструювання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несучих та огороджувальних конструкцій;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зовнішніх інженерних мереж і споруд.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24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02984" y="955146"/>
            <a:ext cx="9489016" cy="2816753"/>
          </a:xfrm>
        </p:spPr>
        <p:txBody>
          <a:bodyPr>
            <a:noAutofit/>
          </a:bodyPr>
          <a:lstStyle/>
          <a:p>
            <a:pPr lvl="0"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Інжинірингова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 у сфері будівництва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технічний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і оцінка стану будівельних конструкцій будівель, споруд та інженерних мереж;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обстеження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оцінка технічного стану будівельних конструкцій будівель, споруд та інженерних мереж;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 будівельних робіт.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50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93434" y="601580"/>
            <a:ext cx="9489016" cy="365760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Лабораторії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своїй роботі використовує приміщення і науково-технічну базу кафедри промислового та цивільного будівництва і кафедри міського будівництва та господарства, а при вирішенні комплексних проблем – за допомогою інших підрозділів і кафедр Інженерного інституту Запорізького національного університету. Лабораторія бере участь в підтримці використовуваної науково-технічної бази Інженерного інституту на відповідному рівні.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0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1554" y="1967336"/>
            <a:ext cx="9489016" cy="3675475"/>
          </a:xfrm>
        </p:spPr>
        <p:txBody>
          <a:bodyPr>
            <a:noAutofit/>
          </a:bodyPr>
          <a:lstStyle/>
          <a:p>
            <a:pPr algn="l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 робіт здійснюється відповідно до чинного законодавства за рахунок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бюджетних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 місцевих органів влади, державного бюджету і коштів позабюджетних фондів при проведенні робіт по замовленню органів виконавчої влади;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коштів промислових підприємств, фірм, установ,  організацій і інших замовників на договірній основі;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коштів громадських фондів і спонсорів;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інших надходжень.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62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81708" y="1070810"/>
            <a:ext cx="9489016" cy="2863515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діяльності 2020 року роки опубліковано 27 наукових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статей,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них у виданнях, що входять до науково-метричної бази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SCOPUS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у виданнях, що входять до науково-метричної бази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Index Copernicus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Зроблено більше 47 доповідей на науково-практичних конференціях, в тому числі і міжнародних.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64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74384" y="783696"/>
            <a:ext cx="9489016" cy="368002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науково-дослідницькій роботі лабораторії  приймають  участь студенти, що створює потенціал для подальшого розвитку студентської науки. Результати  наукових досліджень студентів проходять апробацію на наукових конференціях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доповідей). Також студенти з науковими керівниками активно приймають участь у конкурсах студентських наукових робіт.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65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510</Words>
  <Application>Microsoft Office PowerPoint</Application>
  <PresentationFormat>Произвольный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Главное мероприятие</vt:lpstr>
      <vt:lpstr>Параллакс</vt:lpstr>
      <vt:lpstr>СПЕЦІАЛІЗОВАНА НАУКОВО-ВИРОБНИЧА ЛАБОРАТОРІЯ З ПРОЕКТУВАННЯ,  БУДІВНИЦТВА, ЕКСПЛУАТАЦІЇ БУДІВЕЛЬ,  СПОРУД ТА ІНЖЕНЕРНИХ МЕРЕЖ </vt:lpstr>
      <vt:lpstr> Завідувач лабораторії, кандидат технічних наук,  доцент кафедри промислового та  цивільного будівництва   Юхименко Артем Ігорович   Каб. Л208,  11 корпус ЗНУ (ІННІ)             Тел.: (061) 227-12-38; (095) 447-13-65                         Ел. адреса: winner.wcar@gmail.com</vt:lpstr>
      <vt:lpstr>     Спеціалізована науково-виробнича лабораторія з проектування, будівництва, експлуатації будівель, споруд та інженерних мереж створена у 2003 році з метою обстеження та оцінки технічного стану, реконструкції та розрахунку несучої здатності будівель та споруд, розробки та удосконалення організаційно-технологічних рішень будівництва та реконструкції будівель, розробки методик розрахунку будівель і споруд.</vt:lpstr>
      <vt:lpstr>Основні напрями діяльності лабораторії:</vt:lpstr>
      <vt:lpstr>2. Інжинірингова діяльність у сфері будівництва:  - технічний огляд і оцінка стану будівельних конструкцій будівель, споруд та інженерних мереж; - обстеження і оцінка технічного стану будівельних конструкцій будівель, споруд та інженерних мереж; - проекти виконання будівельних робіт.</vt:lpstr>
      <vt:lpstr>     Лабораторії у своїй роботі використовує приміщення і науково-технічну базу кафедри промислового та цивільного будівництва і кафедри міського будівництва та господарства, а при вирішенні комплексних проблем – за допомогою інших підрозділів і кафедр Інженерного інституту Запорізького національного університету. Лабораторія бере участь в підтримці використовуваної науково-технічної бази Інженерного інституту на відповідному рівні.</vt:lpstr>
      <vt:lpstr>Фінансування робіт здійснюється відповідно до чинного законодавства за рахунок:  - бюджетних коштів місцевих органів влади, державного бюджету і коштів позабюджетних фондів при проведенні робіт по замовленню органів виконавчої влади; - коштів промислових підприємств, фірм, установ,  організацій і інших замовників на договірній основі; - коштів громадських фондів і спонсорів; - інших надходжень. </vt:lpstr>
      <vt:lpstr> За результатами діяльності 2020 року роки опубліковано 27 наукових статей, з них у виданнях, що входять до науково-метричної бази SCOPUS, 12 у виданнях, що входять до науково-метричної бази Index Copernicus. Зроблено більше 47 доповідей на науково-практичних конференціях, в тому числі і міжнародних. </vt:lpstr>
      <vt:lpstr>     В науково-дослідницькій роботі лабораторії  приймають  участь студенти, що створює потенціал для подальшого розвитку студентської науки. Результати  наукових досліджень студентів проходять апробацію на наукових конференціях (10 доповідей). Також студенти з науковими керівниками активно приймають участь у конкурсах студентських наукових робіт.</vt:lpstr>
      <vt:lpstr>Лабораторія співпрацює з багатьма вищими учбовими закладами та науковими установами, зокрема: -Одеською державною академією будівництва та архітектури; -Харківським національним університетом будівництва та архітектури; -Київським національним університетом будівництва та архітектури; -Придніпровською академією будівництва та архітектури; -Науково-виробничим об’єднанням "Дніпроенергосталь"; -Науково-виробничим центром "Запоріжгромадпроект"; -Державним підприємством  "Діпропром" - Запорізьким відділенням Державного підприємства "Державний науково-дослідний інститут будівельних конструкцій" та ін.</vt:lpstr>
      <vt:lpstr>Каталог платних послуг: 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ДОСЯГНЕННЯ ТА ПЕРСПЕКТИВИ РОЗВИТКУ СПЕЦІАЛІЗОВАНОЇ НАУКОВО-ВИРОБНИЧОЇ ЛАБОРАТОРІЇ З ПРОЕКТУВАННЯ,  БУДІВНИЦТВА, ЕКСПЛУАТАЦІЇ БУДІВЕЛЬ,  СПОРУД ТА ІНЖЕНЕРНИХ МЕРЕЖ</dc:title>
  <dc:creator>RePack by Diakov</dc:creator>
  <cp:lastModifiedBy>not1</cp:lastModifiedBy>
  <cp:revision>10</cp:revision>
  <dcterms:created xsi:type="dcterms:W3CDTF">2020-05-21T07:52:37Z</dcterms:created>
  <dcterms:modified xsi:type="dcterms:W3CDTF">2021-05-03T08:37:46Z</dcterms:modified>
</cp:coreProperties>
</file>