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71" r:id="rId12"/>
    <p:sldId id="270" r:id="rId13"/>
    <p:sldId id="269" r:id="rId14"/>
    <p:sldId id="272" r:id="rId15"/>
    <p:sldId id="275" r:id="rId16"/>
    <p:sldId id="273" r:id="rId17"/>
    <p:sldId id="268" r:id="rId18"/>
    <p:sldId id="274" r:id="rId19"/>
    <p:sldId id="276" r:id="rId20"/>
    <p:sldId id="26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18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F20F-FCAD-4491-8FF0-D4053290039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1AB-28F2-423E-A624-FA2DE2C096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F20F-FCAD-4491-8FF0-D4053290039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1AB-28F2-423E-A624-FA2DE2C096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F20F-FCAD-4491-8FF0-D4053290039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1AB-28F2-423E-A624-FA2DE2C0967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F20F-FCAD-4491-8FF0-D4053290039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1AB-28F2-423E-A624-FA2DE2C0967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F20F-FCAD-4491-8FF0-D4053290039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1AB-28F2-423E-A624-FA2DE2C096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F20F-FCAD-4491-8FF0-D4053290039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1AB-28F2-423E-A624-FA2DE2C0967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F20F-FCAD-4491-8FF0-D4053290039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1AB-28F2-423E-A624-FA2DE2C096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F20F-FCAD-4491-8FF0-D4053290039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1AB-28F2-423E-A624-FA2DE2C096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F20F-FCAD-4491-8FF0-D4053290039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1AB-28F2-423E-A624-FA2DE2C096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F20F-FCAD-4491-8FF0-D4053290039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1AB-28F2-423E-A624-FA2DE2C0967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F20F-FCAD-4491-8FF0-D4053290039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1AB-28F2-423E-A624-FA2DE2C0967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A67F20F-FCAD-4491-8FF0-D4053290039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DE501AB-28F2-423E-A624-FA2DE2C0967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tel:+38%20066%20444%2005%2011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51962" y="2420888"/>
            <a:ext cx="3904076" cy="1728192"/>
          </a:xfrm>
        </p:spPr>
        <p:txBody>
          <a:bodyPr/>
          <a:lstStyle/>
          <a:p>
            <a:r>
              <a:rPr lang="ru-RU" dirty="0"/>
              <a:t> 	 </a:t>
            </a:r>
          </a:p>
          <a:p>
            <a:endParaRPr lang="ru-RU" dirty="0"/>
          </a:p>
          <a:p>
            <a:r>
              <a:rPr lang="ru-RU" dirty="0"/>
              <a:t>	</a:t>
            </a:r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91522" y="1461698"/>
            <a:ext cx="792088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 smtClean="0">
              <a:solidFill>
                <a:srgbClr val="00B050"/>
              </a:solidFill>
              <a:latin typeface="+mj-lt"/>
            </a:endParaRPr>
          </a:p>
          <a:p>
            <a:endParaRPr lang="ru-RU" sz="2800" b="1" i="1" dirty="0" smtClean="0">
              <a:solidFill>
                <a:srgbClr val="00B050"/>
              </a:solidFill>
              <a:latin typeface="+mj-lt"/>
            </a:endParaRPr>
          </a:p>
          <a:p>
            <a:pPr algn="ctr"/>
            <a:endParaRPr lang="uk-UA" sz="3600" b="1" dirty="0" smtClean="0">
              <a:solidFill>
                <a:srgbClr val="00B050"/>
              </a:solidFill>
              <a:latin typeface="+mj-lt"/>
            </a:endParaRPr>
          </a:p>
          <a:p>
            <a:pPr algn="ctr"/>
            <a:r>
              <a:rPr lang="uk-UA" sz="2800" b="1" dirty="0" smtClean="0">
                <a:solidFill>
                  <a:schemeClr val="accent1"/>
                </a:solidFill>
                <a:latin typeface="+mj-lt"/>
              </a:rPr>
              <a:t>КРУГЛИЙ СТІЛ</a:t>
            </a:r>
          </a:p>
          <a:p>
            <a:pPr algn="ctr"/>
            <a:endParaRPr lang="uk-UA" sz="1400" b="1" dirty="0" smtClean="0">
              <a:solidFill>
                <a:schemeClr val="accent1"/>
              </a:solidFill>
              <a:latin typeface="+mj-lt"/>
            </a:endParaRPr>
          </a:p>
          <a:p>
            <a:pPr algn="ctr">
              <a:lnSpc>
                <a:spcPts val="4400"/>
              </a:lnSpc>
            </a:pPr>
            <a:r>
              <a:rPr lang="ru-RU" sz="4400" b="1" dirty="0" smtClean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СОЦІАЛЬНО-ПЕДАГОГІЧНІ АСПЕКТИ ПРОТИДІЇ ДОМАШНЬОМУ НАСИЛЬСТВУ</a:t>
            </a:r>
          </a:p>
          <a:p>
            <a:pPr algn="ctr"/>
            <a:endParaRPr lang="uk-UA" b="1" i="1" dirty="0" smtClean="0">
              <a:latin typeface="+mj-lt"/>
              <a:cs typeface="Arial" panose="020B0604020202020204" pitchFamily="34" charset="0"/>
            </a:endParaRPr>
          </a:p>
          <a:p>
            <a:pPr algn="ctr"/>
            <a:r>
              <a:rPr lang="uk-UA" b="1" i="1" dirty="0" smtClean="0">
                <a:latin typeface="+mj-lt"/>
                <a:cs typeface="Arial" panose="020B0604020202020204" pitchFamily="34" charset="0"/>
              </a:rPr>
              <a:t>2</a:t>
            </a:r>
            <a:r>
              <a:rPr lang="en-US" b="1" i="1" dirty="0">
                <a:latin typeface="+mj-lt"/>
                <a:cs typeface="Arial" panose="020B0604020202020204" pitchFamily="34" charset="0"/>
              </a:rPr>
              <a:t>5 </a:t>
            </a:r>
            <a:r>
              <a:rPr lang="uk-UA" b="1" i="1" dirty="0">
                <a:latin typeface="+mj-lt"/>
                <a:cs typeface="Arial" panose="020B0604020202020204" pitchFamily="34" charset="0"/>
              </a:rPr>
              <a:t>листопада 2019 </a:t>
            </a:r>
            <a:r>
              <a:rPr lang="uk-UA" b="1" i="1" dirty="0" smtClean="0">
                <a:latin typeface="+mj-lt"/>
                <a:cs typeface="Arial" panose="020B0604020202020204" pitchFamily="34" charset="0"/>
              </a:rPr>
              <a:t>року</a:t>
            </a:r>
          </a:p>
          <a:p>
            <a:pPr algn="ctr"/>
            <a:r>
              <a:rPr lang="uk-UA" b="1" i="1" dirty="0" smtClean="0">
                <a:latin typeface="+mj-lt"/>
                <a:cs typeface="Arial" panose="020B0604020202020204" pitchFamily="34" charset="0"/>
              </a:rPr>
              <a:t>м. Запоріжжя</a:t>
            </a:r>
            <a:endParaRPr lang="ru-RU" sz="3600" b="1" i="1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660" y="419349"/>
            <a:ext cx="4968552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1972" y1="13065" x2="61972" y2="13065"/>
                        <a14:foregroundMark x1="72770" y1="52261" x2="72770" y2="52261"/>
                        <a14:foregroundMark x1="12676" y1="24121" x2="12676" y2="241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085902"/>
            <a:ext cx="1298575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40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104" y="4963133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СОЦІАЛЬНИЙ ПЛАКАТ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«</a:t>
            </a:r>
            <a:r>
              <a:rPr lang="uk-UA" sz="1200" b="1" i="1" strike="sngStrike" dirty="0" smtClean="0">
                <a:latin typeface="+mj-lt"/>
                <a:cs typeface="Arial" panose="020B0604020202020204" pitchFamily="34" charset="0"/>
              </a:rPr>
              <a:t>САМА ВИННА</a:t>
            </a:r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» 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робота студентки 3 курсу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спеціальності «Графічний дизайн»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Запорізького національного університету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Керівник проєкту Виноградова А.С.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4541305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0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104" y="4884403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СОЦІАЛЬНИЙ ПЛАКАТ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«НЕ МОВЧИ» 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робота студентки 3 курсу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спеціальності «Графічний дизайн»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Запорізького національного університету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РУДЕНКО АНАСТАСІЇ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Керівник проєкту Виноградова А.С.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09658"/>
            <a:ext cx="4464496" cy="631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5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36096" y="4941168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СОЦІАЛЬНИЙ ПЛАКАТ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«У КРАСИ НЕМАЄ СТАНДАРТІВ» 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робота студентки 3 курсу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спеціальності «Графічний дизайн»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Запорізького національного університету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РУБАН АННИ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Керівник проєкту Виноградова А.С.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4448234" cy="629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104" y="5000308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СОЦІАЛЬНИЙ ПЛАКАТ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«ТИ КРАСИВА» 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робота студентки 3 курсу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спеціальності «Графічний дизайн»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Запорізького національного університету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Керівник проєкту Виноградова А.С.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260648"/>
            <a:ext cx="4693739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5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104" y="5034115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СОЦІАЛЬНИЙ ПЛАКАТ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«НІ ТОРГІВЛІ ЛЮДЬМИ» 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робота студентки 3 курсу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спеціальності «Графічний дизайн»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Запорізького національного університету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Керівник проєкту Виноградова А.С.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86782"/>
            <a:ext cx="4648702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05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104" y="5069069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СОЦІАЛЬНИЙ ПЛАКАТ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«ДИТЯЧІ СЛЬОЗИ» 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робота студентки 3 курсу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спеціальності «Графічний дизайн»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Запорізького національного університету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Керівник проєкту Виноградова А.С.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4966"/>
            <a:ext cx="4758590" cy="653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80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104" y="4869160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СОЦІАЛЬНИЙ ПЛАКАТ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«ЖЕРТВИ БУЛІНГУ» 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робота студентки 3 курсу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спеціальності «Графічний дизайн»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Запорізького національного університету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ДИМОВОЇ АНАСТАСІЇ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Керівник проєкту Виноградова А.С.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16632"/>
            <a:ext cx="4824536" cy="648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5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104" y="4869160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СОЦІАЛЬНИЙ ПЛАКАТ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«ЗУПИНИ КІБЕР БУЛІНГ» 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робота студента 3 курсу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спеціальності «Графічний дизайн»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Запорізького національного університету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РИБАЛКО МИКИТИ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Керівник проєкту Виноградова А.С.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5354"/>
            <a:ext cx="4464496" cy="631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28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2766"/>
            <a:ext cx="4687944" cy="64807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7" r="13107" b="5703"/>
          <a:stretch/>
        </p:blipFill>
        <p:spPr>
          <a:xfrm>
            <a:off x="5286625" y="2996952"/>
            <a:ext cx="3481201" cy="36265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7" b="3605"/>
          <a:stretch/>
        </p:blipFill>
        <p:spPr>
          <a:xfrm>
            <a:off x="5290763" y="142766"/>
            <a:ext cx="3482518" cy="285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42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484784"/>
            <a:ext cx="8208912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err="1" smtClean="0"/>
              <a:t>Формування</a:t>
            </a:r>
            <a:r>
              <a:rPr lang="ru-RU" b="1" i="1" u="sng" dirty="0" smtClean="0"/>
              <a:t> у </a:t>
            </a:r>
            <a:r>
              <a:rPr lang="ru-RU" b="1" i="1" u="sng" dirty="0" err="1" smtClean="0"/>
              <a:t>студентів</a:t>
            </a:r>
            <a:r>
              <a:rPr lang="ru-RU" b="1" i="1" u="sng" dirty="0" smtClean="0"/>
              <a:t> </a:t>
            </a:r>
            <a:r>
              <a:rPr lang="ru-RU" b="1" i="1" u="sng" dirty="0" err="1" smtClean="0"/>
              <a:t>професійних</a:t>
            </a:r>
            <a:r>
              <a:rPr lang="ru-RU" b="1" i="1" u="sng" dirty="0" smtClean="0"/>
              <a:t> компетентностей з </a:t>
            </a:r>
          </a:p>
          <a:p>
            <a:r>
              <a:rPr lang="ru-RU" b="1" i="1" u="sng" dirty="0" err="1" smtClean="0"/>
              <a:t>протидії</a:t>
            </a:r>
            <a:r>
              <a:rPr lang="ru-RU" b="1" i="1" u="sng" dirty="0" smtClean="0"/>
              <a:t> </a:t>
            </a:r>
            <a:r>
              <a:rPr lang="ru-RU" b="1" i="1" u="sng" dirty="0" err="1" smtClean="0"/>
              <a:t>домашнього</a:t>
            </a:r>
            <a:r>
              <a:rPr lang="ru-RU" b="1" i="1" u="sng" dirty="0" smtClean="0"/>
              <a:t>  </a:t>
            </a:r>
            <a:r>
              <a:rPr lang="ru-RU" b="1" i="1" u="sng" dirty="0" err="1" smtClean="0"/>
              <a:t>насильства</a:t>
            </a:r>
            <a:endParaRPr lang="ru-RU" b="1" i="1" u="sng" dirty="0" smtClean="0"/>
          </a:p>
          <a:p>
            <a:endParaRPr lang="ru-RU" dirty="0" smtClean="0"/>
          </a:p>
          <a:p>
            <a:r>
              <a:rPr lang="ru-RU" dirty="0" err="1" smtClean="0">
                <a:latin typeface="Arial Black" pitchFamily="34" charset="0"/>
              </a:rPr>
              <a:t>Запрошені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виступаючі</a:t>
            </a:r>
            <a:r>
              <a:rPr lang="ru-RU" dirty="0" smtClean="0">
                <a:latin typeface="Arial Black" pitchFamily="34" charset="0"/>
              </a:rPr>
              <a:t>:</a:t>
            </a:r>
          </a:p>
          <a:p>
            <a:endParaRPr lang="ru-RU" dirty="0" smtClean="0"/>
          </a:p>
          <a:p>
            <a:r>
              <a:rPr lang="uk-UA" sz="1600" dirty="0" smtClean="0"/>
              <a:t>Анна </a:t>
            </a:r>
            <a:r>
              <a:rPr lang="uk-UA" sz="1600" dirty="0"/>
              <a:t>Виноградова, старший викладач кафедри акторської майстерності та дизайну</a:t>
            </a:r>
            <a:endParaRPr lang="ru-RU" sz="1600" dirty="0"/>
          </a:p>
          <a:p>
            <a:r>
              <a:rPr lang="ru-RU" sz="1600" dirty="0" err="1" smtClean="0"/>
              <a:t>Наталія</a:t>
            </a:r>
            <a:r>
              <a:rPr lang="ru-RU" sz="1600" dirty="0" smtClean="0"/>
              <a:t> </a:t>
            </a:r>
            <a:r>
              <a:rPr lang="ru-RU" sz="1600" dirty="0"/>
              <a:t>Губа</a:t>
            </a:r>
            <a:r>
              <a:rPr lang="uk-UA" sz="1600" dirty="0"/>
              <a:t>, з</a:t>
            </a:r>
            <a:r>
              <a:rPr lang="ru-RU" sz="1600" dirty="0" err="1"/>
              <a:t>авідувач</a:t>
            </a:r>
            <a:r>
              <a:rPr lang="ru-RU" sz="1600" dirty="0"/>
              <a:t> </a:t>
            </a:r>
            <a:r>
              <a:rPr lang="ru-RU" sz="1600" dirty="0" err="1"/>
              <a:t>кафедри</a:t>
            </a:r>
            <a:r>
              <a:rPr lang="ru-RU" sz="1600" dirty="0"/>
              <a:t> </a:t>
            </a:r>
            <a:r>
              <a:rPr lang="ru-RU" sz="1600" dirty="0" err="1"/>
              <a:t>психології</a:t>
            </a:r>
            <a:r>
              <a:rPr lang="ru-RU" sz="1600" dirty="0"/>
              <a:t>, кандидат </a:t>
            </a:r>
            <a:r>
              <a:rPr lang="ru-RU" sz="1600" dirty="0" err="1"/>
              <a:t>психологічних</a:t>
            </a:r>
            <a:r>
              <a:rPr lang="ru-RU" sz="1600" dirty="0"/>
              <a:t> наук, доцент</a:t>
            </a:r>
          </a:p>
          <a:p>
            <a:r>
              <a:rPr lang="uk-UA" sz="1600" dirty="0" smtClean="0"/>
              <a:t>Тетяна </a:t>
            </a:r>
            <a:r>
              <a:rPr lang="uk-UA" sz="1600" dirty="0" err="1"/>
              <a:t>Голованова</a:t>
            </a:r>
            <a:r>
              <a:rPr lang="uk-UA" sz="1600" dirty="0"/>
              <a:t>,  </a:t>
            </a:r>
            <a:r>
              <a:rPr lang="ru-RU" sz="1600" dirty="0"/>
              <a:t>кандидат </a:t>
            </a:r>
            <a:r>
              <a:rPr lang="ru-RU" sz="1600" dirty="0" err="1"/>
              <a:t>педагогічний</a:t>
            </a:r>
            <a:r>
              <a:rPr lang="ru-RU" sz="1600" dirty="0"/>
              <a:t> наук, доцент</a:t>
            </a:r>
          </a:p>
          <a:p>
            <a:r>
              <a:rPr lang="uk-UA" sz="1600" dirty="0"/>
              <a:t>Олена Лещенко, заступник декана СПП  з профорієнтаційної  роботи</a:t>
            </a:r>
            <a:r>
              <a:rPr lang="uk-UA" sz="1600" i="1" dirty="0"/>
              <a:t>, </a:t>
            </a:r>
            <a:r>
              <a:rPr lang="ru-RU" sz="1600" dirty="0"/>
              <a:t>кандидат </a:t>
            </a:r>
            <a:r>
              <a:rPr lang="ru-RU" sz="1600" dirty="0" err="1"/>
              <a:t>педагогічний</a:t>
            </a:r>
            <a:r>
              <a:rPr lang="ru-RU" sz="1600" dirty="0"/>
              <a:t> наук, доцент</a:t>
            </a:r>
          </a:p>
          <a:p>
            <a:r>
              <a:rPr lang="uk-UA" sz="1600" dirty="0"/>
              <a:t>Галина </a:t>
            </a:r>
            <a:r>
              <a:rPr lang="uk-UA" sz="1600" dirty="0" err="1"/>
              <a:t>Локарєва</a:t>
            </a:r>
            <a:r>
              <a:rPr lang="ru-RU" sz="1600" dirty="0"/>
              <a:t>, </a:t>
            </a:r>
            <a:r>
              <a:rPr lang="ru-RU" sz="1600" dirty="0" err="1"/>
              <a:t>завідувач</a:t>
            </a:r>
            <a:r>
              <a:rPr lang="ru-RU" sz="1600" dirty="0"/>
              <a:t> </a:t>
            </a:r>
            <a:r>
              <a:rPr lang="ru-RU" sz="1600" dirty="0" err="1"/>
              <a:t>кафедри</a:t>
            </a:r>
            <a:r>
              <a:rPr lang="ru-RU" sz="1600" dirty="0"/>
              <a:t> </a:t>
            </a:r>
            <a:r>
              <a:rPr lang="uk-UA" sz="1600" dirty="0"/>
              <a:t>акторської майстерності та дизайну, </a:t>
            </a:r>
            <a:r>
              <a:rPr lang="ru-RU" sz="1600" dirty="0"/>
              <a:t>доктор </a:t>
            </a:r>
            <a:r>
              <a:rPr lang="ru-RU" sz="1600" dirty="0" err="1"/>
              <a:t>педагогічних</a:t>
            </a:r>
            <a:r>
              <a:rPr lang="ru-RU" sz="1600" dirty="0"/>
              <a:t> наук </a:t>
            </a:r>
            <a:r>
              <a:rPr lang="ru-RU" sz="1600" dirty="0" err="1"/>
              <a:t>професор</a:t>
            </a:r>
            <a:endParaRPr lang="ru-RU" sz="1600" dirty="0"/>
          </a:p>
          <a:p>
            <a:r>
              <a:rPr lang="uk-UA" sz="1600" dirty="0"/>
              <a:t>Ірина </a:t>
            </a:r>
            <a:r>
              <a:rPr lang="uk-UA" sz="1600" dirty="0" err="1"/>
              <a:t>Козич</a:t>
            </a:r>
            <a:r>
              <a:rPr lang="uk-UA" sz="1600" dirty="0"/>
              <a:t>, заступник декана СПП з навчальної роботи, </a:t>
            </a:r>
            <a:r>
              <a:rPr lang="ru-RU" sz="1600" dirty="0"/>
              <a:t>кандидат </a:t>
            </a:r>
            <a:r>
              <a:rPr lang="ru-RU" sz="1600" dirty="0" err="1"/>
              <a:t>педагогічний</a:t>
            </a:r>
            <a:r>
              <a:rPr lang="ru-RU" sz="1600" dirty="0"/>
              <a:t> наук, доцент</a:t>
            </a:r>
          </a:p>
          <a:p>
            <a:r>
              <a:rPr lang="uk-UA" sz="1600" dirty="0"/>
              <a:t>Наталія Шевченко, завідувач кафедри педагогіки та психології освітньої діяльності, </a:t>
            </a:r>
            <a:r>
              <a:rPr lang="uk-UA" sz="1600" b="1" i="1" dirty="0"/>
              <a:t> </a:t>
            </a:r>
            <a:r>
              <a:rPr lang="uk-UA" sz="1600" dirty="0"/>
              <a:t>доктор психологічних наук, професор, академік Національної Академії наук вищої освіти України. Відмінник освіти України, Заслужений працівник освіти України</a:t>
            </a:r>
            <a:endParaRPr lang="ru-RU" sz="1600" dirty="0"/>
          </a:p>
          <a:p>
            <a:endParaRPr lang="ru-RU" sz="20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152768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556792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651904"/>
              </p:ext>
            </p:extLst>
          </p:nvPr>
        </p:nvGraphicFramePr>
        <p:xfrm>
          <a:off x="713066" y="1340768"/>
          <a:ext cx="7704856" cy="51588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97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051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Місце: </a:t>
                      </a:r>
                      <a:endParaRPr lang="ru-RU" sz="9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5073" marR="550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  <a:latin typeface="+mn-lt"/>
                        </a:rPr>
                        <a:t>Запоріжжя, буд. «</a:t>
                      </a:r>
                      <a:r>
                        <a:rPr lang="uk-UA" sz="1600" dirty="0" err="1">
                          <a:effectLst/>
                          <a:latin typeface="+mn-lt"/>
                        </a:rPr>
                        <a:t>Дробязко</a:t>
                      </a:r>
                      <a:r>
                        <a:rPr lang="uk-UA" sz="1600" dirty="0">
                          <a:effectLst/>
                          <a:latin typeface="+mn-lt"/>
                        </a:rPr>
                        <a:t>», </a:t>
                      </a:r>
                      <a:r>
                        <a:rPr lang="uk-UA" sz="1600" dirty="0" smtClean="0">
                          <a:effectLst/>
                          <a:latin typeface="+mn-lt"/>
                        </a:rPr>
                        <a:t>вул</a:t>
                      </a:r>
                      <a:r>
                        <a:rPr lang="uk-UA" sz="1600" dirty="0">
                          <a:effectLst/>
                          <a:latin typeface="+mn-lt"/>
                        </a:rPr>
                        <a:t>. Гоголя, 118, 2 поверх, </a:t>
                      </a:r>
                      <a:r>
                        <a:rPr lang="uk-UA" sz="1600" dirty="0" smtClean="0">
                          <a:effectLst/>
                          <a:latin typeface="+mn-lt"/>
                        </a:rPr>
                        <a:t>ауд.222</a:t>
                      </a: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ru-RU" sz="9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5073" marR="5507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832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Учасники: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uk-UA" sz="100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00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00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00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00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00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r>
                        <a:rPr lang="uk-UA" sz="1000" dirty="0" err="1" smtClean="0">
                          <a:effectLst/>
                          <a:latin typeface="+mn-lt"/>
                        </a:rPr>
                        <a:t>Модераторка</a:t>
                      </a:r>
                      <a:endParaRPr lang="uk-UA" sz="1000" dirty="0" smtClean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uk-UA" sz="1000" dirty="0">
                          <a:effectLst/>
                          <a:latin typeface="+mn-lt"/>
                        </a:rPr>
                        <a:t>круглого столу:</a:t>
                      </a:r>
                      <a:endParaRPr lang="ru-RU" sz="9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5073" marR="550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dirty="0">
                          <a:effectLst/>
                          <a:latin typeface="+mn-lt"/>
                        </a:rPr>
                        <a:t>Запорізький національний</a:t>
                      </a:r>
                      <a:r>
                        <a:rPr lang="ru-RU" sz="1800" b="1" dirty="0"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dirty="0" err="1">
                          <a:effectLst/>
                          <a:latin typeface="+mn-lt"/>
                        </a:rPr>
                        <a:t>університет</a:t>
                      </a:r>
                      <a:r>
                        <a:rPr lang="ru-RU" sz="1800" b="1" dirty="0">
                          <a:effectLst/>
                          <a:latin typeface="+mn-lt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b="1" dirty="0">
                          <a:effectLst/>
                          <a:latin typeface="+mn-lt"/>
                        </a:rPr>
                        <a:t>Департамент соціального захисту населення ЗОДА </a:t>
                      </a:r>
                      <a:endParaRPr lang="ru-RU" sz="1600" b="1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b="1" dirty="0">
                          <a:effectLst/>
                          <a:latin typeface="+mn-lt"/>
                        </a:rPr>
                        <a:t>ЗОГО «ОПП «Взаємодія»</a:t>
                      </a:r>
                      <a:endParaRPr lang="ru-RU" sz="1600" b="1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b="1" dirty="0">
                          <a:effectLst/>
                          <a:latin typeface="+mn-lt"/>
                        </a:rPr>
                        <a:t>Факультет соціальної педагогіки та психології </a:t>
                      </a:r>
                      <a:endParaRPr lang="ru-RU" sz="1600" b="1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b="1" dirty="0">
                          <a:effectLst/>
                          <a:latin typeface="+mn-lt"/>
                        </a:rPr>
                        <a:t>Кафедра педагогіки та психології освітньої діяльності</a:t>
                      </a:r>
                      <a:endParaRPr lang="ru-RU" sz="1600" b="1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b="1" dirty="0">
                          <a:effectLst/>
                          <a:latin typeface="+mn-lt"/>
                        </a:rPr>
                        <a:t>Центр Гендерної освіти на базі факультету соціальної педагогіки та психології ЗНУ</a:t>
                      </a:r>
                      <a:endParaRPr lang="ru-RU" sz="1600" b="1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  <a:latin typeface="+mn-lt"/>
                        </a:rPr>
                        <a:t> </a:t>
                      </a:r>
                      <a:endParaRPr lang="ru-RU" sz="16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  <a:latin typeface="+mn-lt"/>
                        </a:rPr>
                        <a:t>Тетяна </a:t>
                      </a:r>
                      <a:r>
                        <a:rPr lang="uk-UA" sz="1600" dirty="0" err="1">
                          <a:effectLst/>
                          <a:latin typeface="+mn-lt"/>
                        </a:rPr>
                        <a:t>Голованова</a:t>
                      </a:r>
                      <a:r>
                        <a:rPr lang="uk-UA" sz="1600" dirty="0">
                          <a:effectLst/>
                          <a:latin typeface="+mn-lt"/>
                        </a:rPr>
                        <a:t>, керівниця Центру гендерної освіти ЗНУ</a:t>
                      </a:r>
                      <a:endParaRPr lang="ru-RU" sz="16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dirty="0">
                          <a:effectLst/>
                          <a:latin typeface="+mn-lt"/>
                        </a:rPr>
                        <a:t>Ганна </a:t>
                      </a:r>
                      <a:r>
                        <a:rPr lang="uk-UA" sz="1600" dirty="0" err="1">
                          <a:effectLst/>
                          <a:latin typeface="+mn-lt"/>
                        </a:rPr>
                        <a:t>Сайтарли</a:t>
                      </a:r>
                      <a:r>
                        <a:rPr lang="uk-UA" sz="1600" dirty="0">
                          <a:effectLst/>
                          <a:latin typeface="+mn-lt"/>
                        </a:rPr>
                        <a:t> , ЗОГО «ОПП «Взаємодія</a:t>
                      </a:r>
                      <a:r>
                        <a:rPr lang="uk-UA" sz="1000" dirty="0">
                          <a:effectLst/>
                          <a:latin typeface="+mn-lt"/>
                        </a:rPr>
                        <a:t>»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Тел. </a:t>
                      </a:r>
                      <a:r>
                        <a:rPr lang="uk-UA" sz="1000" u="none" strike="noStrike" dirty="0">
                          <a:effectLst/>
                          <a:latin typeface="+mn-lt"/>
                          <a:hlinkClick r:id="rId2"/>
                        </a:rPr>
                        <a:t>+38 097430 74 47</a:t>
                      </a:r>
                      <a:endParaRPr lang="ru-RU" sz="900" dirty="0"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 </a:t>
                      </a:r>
                      <a:endParaRPr lang="ru-RU" sz="9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5073" marR="55073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35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  <a:latin typeface="+mn-lt"/>
                        </a:rPr>
                        <a:t>Робоча мова:</a:t>
                      </a:r>
                      <a:endParaRPr lang="ru-RU" sz="9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5073" marR="550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  <a:latin typeface="+mn-lt"/>
                        </a:rPr>
                        <a:t>Українська</a:t>
                      </a:r>
                      <a:endParaRPr lang="ru-RU" sz="9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5073" marR="55073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82788" y="2514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38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340768"/>
            <a:ext cx="81369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u="sng" dirty="0" smtClean="0"/>
              <a:t>Взаємодія суб’єктів у сфері запобігання домашньому насильству </a:t>
            </a:r>
          </a:p>
          <a:p>
            <a:endParaRPr lang="uk-UA" dirty="0" smtClean="0"/>
          </a:p>
          <a:p>
            <a:r>
              <a:rPr lang="uk-UA" dirty="0" smtClean="0"/>
              <a:t>Запрошені виступаючі:</a:t>
            </a:r>
          </a:p>
          <a:p>
            <a:r>
              <a:rPr lang="uk-UA" b="1" dirty="0" smtClean="0"/>
              <a:t>Олеся </a:t>
            </a:r>
            <a:r>
              <a:rPr lang="uk-UA" b="1" dirty="0" err="1" smtClean="0"/>
              <a:t>Шахарова</a:t>
            </a:r>
            <a:r>
              <a:rPr lang="uk-UA" b="1" dirty="0" smtClean="0"/>
              <a:t> </a:t>
            </a:r>
            <a:r>
              <a:rPr lang="uk-UA" dirty="0" err="1" smtClean="0"/>
              <a:t>в.о</a:t>
            </a:r>
            <a:r>
              <a:rPr lang="uk-UA" dirty="0" smtClean="0"/>
              <a:t>. директора КУ "ЗОЦСПД" ЗОР,  Наталя </a:t>
            </a:r>
            <a:r>
              <a:rPr lang="uk-UA" dirty="0" err="1" smtClean="0"/>
              <a:t>Ем</a:t>
            </a:r>
            <a:r>
              <a:rPr lang="uk-UA" dirty="0" smtClean="0"/>
              <a:t> соціальний педагог  </a:t>
            </a:r>
          </a:p>
          <a:p>
            <a:r>
              <a:rPr lang="uk-UA" b="1" dirty="0" err="1" smtClean="0"/>
              <a:t>Володимір</a:t>
            </a:r>
            <a:r>
              <a:rPr lang="uk-UA" b="1" dirty="0" smtClean="0"/>
              <a:t> </a:t>
            </a:r>
            <a:r>
              <a:rPr lang="uk-UA" b="1" dirty="0" err="1" smtClean="0"/>
              <a:t>Кукін</a:t>
            </a:r>
            <a:r>
              <a:rPr lang="uk-UA" dirty="0" smtClean="0"/>
              <a:t> заступник директора Запорізького міського центру соціальних служб для сім'ї, дітей та молоді </a:t>
            </a:r>
          </a:p>
          <a:p>
            <a:r>
              <a:rPr lang="uk-UA" b="1" dirty="0"/>
              <a:t>Аліна </a:t>
            </a:r>
            <a:r>
              <a:rPr lang="uk-UA" b="1" dirty="0" err="1" smtClean="0"/>
              <a:t>Голенко</a:t>
            </a:r>
            <a:r>
              <a:rPr lang="uk-UA" b="1" dirty="0"/>
              <a:t> </a:t>
            </a:r>
            <a:r>
              <a:rPr lang="uk-UA" dirty="0" smtClean="0"/>
              <a:t>фахівець </a:t>
            </a:r>
            <a:r>
              <a:rPr lang="uk-UA" dirty="0"/>
              <a:t>із соціальної роботи відділу методичного забезпечення соціальної </a:t>
            </a:r>
            <a:r>
              <a:rPr lang="uk-UA" dirty="0" smtClean="0"/>
              <a:t>роботи</a:t>
            </a:r>
          </a:p>
          <a:p>
            <a:r>
              <a:rPr lang="uk-UA" b="1" dirty="0"/>
              <a:t>Марина </a:t>
            </a:r>
            <a:r>
              <a:rPr lang="uk-UA" b="1" dirty="0" err="1" smtClean="0"/>
              <a:t>Безрук</a:t>
            </a:r>
            <a:r>
              <a:rPr lang="uk-UA" b="1" dirty="0" smtClean="0"/>
              <a:t> </a:t>
            </a:r>
            <a:r>
              <a:rPr lang="uk-UA" dirty="0" smtClean="0"/>
              <a:t>м</a:t>
            </a:r>
            <a:r>
              <a:rPr lang="ru-RU" dirty="0" err="1" smtClean="0"/>
              <a:t>етодист</a:t>
            </a:r>
            <a:r>
              <a:rPr lang="ru-RU" dirty="0" smtClean="0"/>
              <a:t> </a:t>
            </a:r>
            <a:r>
              <a:rPr lang="ru-RU" dirty="0" err="1"/>
              <a:t>відділу</a:t>
            </a:r>
            <a:r>
              <a:rPr lang="ru-RU" dirty="0"/>
              <a:t> методичного </a:t>
            </a:r>
            <a:r>
              <a:rPr lang="ru-RU" dirty="0" err="1"/>
              <a:t>забезпечення</a:t>
            </a:r>
            <a:r>
              <a:rPr lang="ru-RU" dirty="0"/>
              <a:t> </a:t>
            </a:r>
            <a:r>
              <a:rPr lang="ru-RU" dirty="0" err="1"/>
              <a:t>соціальної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, </a:t>
            </a:r>
            <a:r>
              <a:rPr lang="ru-RU" dirty="0" err="1"/>
              <a:t>аспірантка</a:t>
            </a:r>
            <a:r>
              <a:rPr lang="ru-RU" dirty="0"/>
              <a:t> ЗНУ</a:t>
            </a:r>
            <a:endParaRPr lang="uk-UA" dirty="0"/>
          </a:p>
          <a:p>
            <a:r>
              <a:rPr lang="uk-UA" b="1" dirty="0" smtClean="0"/>
              <a:t>Інна Доля </a:t>
            </a:r>
            <a:r>
              <a:rPr lang="uk-UA" dirty="0" smtClean="0"/>
              <a:t>методист відділу перепідготовки та підвищення кваліфікації </a:t>
            </a:r>
            <a:r>
              <a:rPr lang="uk-UA" dirty="0" err="1" smtClean="0"/>
              <a:t>Хортицької</a:t>
            </a:r>
            <a:r>
              <a:rPr lang="uk-UA" dirty="0" smtClean="0"/>
              <a:t> національної академії</a:t>
            </a:r>
          </a:p>
          <a:p>
            <a:r>
              <a:rPr lang="uk-UA" b="1" dirty="0" smtClean="0"/>
              <a:t>Юлія </a:t>
            </a:r>
            <a:r>
              <a:rPr lang="uk-UA" b="1" dirty="0" err="1" smtClean="0"/>
              <a:t>Півненко</a:t>
            </a:r>
            <a:r>
              <a:rPr lang="uk-UA" b="1" dirty="0" smtClean="0"/>
              <a:t> </a:t>
            </a:r>
            <a:r>
              <a:rPr lang="uk-UA" dirty="0" smtClean="0"/>
              <a:t>доцент кафедри реабілітаційної педагогіки та здорового способу життя Запорізького обласного інституту післядипломної педагогічної освіти</a:t>
            </a:r>
          </a:p>
          <a:p>
            <a:r>
              <a:rPr lang="uk-UA" b="1" dirty="0" smtClean="0"/>
              <a:t>Наталія </a:t>
            </a:r>
            <a:r>
              <a:rPr lang="uk-UA" b="1" dirty="0" err="1" smtClean="0"/>
              <a:t>Доценко</a:t>
            </a:r>
            <a:r>
              <a:rPr lang="uk-UA" b="1" dirty="0" smtClean="0"/>
              <a:t> </a:t>
            </a:r>
            <a:r>
              <a:rPr lang="uk-UA" dirty="0" smtClean="0"/>
              <a:t>президент БО "БФ "Сподівання" </a:t>
            </a:r>
          </a:p>
          <a:p>
            <a:r>
              <a:rPr lang="uk-UA" b="1" dirty="0" smtClean="0"/>
              <a:t>Анастасія </a:t>
            </a:r>
            <a:r>
              <a:rPr lang="uk-UA" b="1" dirty="0" err="1" smtClean="0"/>
              <a:t>Калашнік</a:t>
            </a:r>
            <a:r>
              <a:rPr lang="uk-UA" b="1" dirty="0" smtClean="0"/>
              <a:t> </a:t>
            </a:r>
            <a:r>
              <a:rPr lang="uk-UA" dirty="0" smtClean="0"/>
              <a:t>Представництво «ООН Жінки»</a:t>
            </a:r>
          </a:p>
        </p:txBody>
      </p:sp>
    </p:spTree>
    <p:extLst>
      <p:ext uri="{BB962C8B-B14F-4D97-AF65-F5344CB8AC3E}">
        <p14:creationId xmlns:p14="http://schemas.microsoft.com/office/powerpoint/2010/main" val="233009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556792"/>
            <a:ext cx="216024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TextBox 1"/>
          <p:cNvSpPr txBox="1"/>
          <p:nvPr/>
        </p:nvSpPr>
        <p:spPr>
          <a:xfrm>
            <a:off x="611560" y="1556792"/>
            <a:ext cx="80648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</a:t>
            </a:r>
            <a:r>
              <a:rPr lang="ru-RU" sz="2800" b="1" dirty="0" smtClean="0">
                <a:solidFill>
                  <a:schemeClr val="bg1"/>
                </a:solidFill>
              </a:rPr>
              <a:t>ПРОГРАМА</a:t>
            </a:r>
          </a:p>
          <a:p>
            <a:endParaRPr lang="ru-RU" sz="1600" dirty="0" smtClean="0"/>
          </a:p>
          <a:p>
            <a:r>
              <a:rPr lang="ru-RU" sz="1600" dirty="0" smtClean="0"/>
              <a:t>14.15 – 14.30 	</a:t>
            </a:r>
            <a:r>
              <a:rPr lang="ru-RU" sz="1600" dirty="0" err="1" smtClean="0"/>
              <a:t>Реєстрація</a:t>
            </a:r>
            <a:r>
              <a:rPr lang="ru-RU" sz="1600" dirty="0" smtClean="0"/>
              <a:t> </a:t>
            </a:r>
            <a:r>
              <a:rPr lang="ru-RU" sz="1600" dirty="0" err="1" smtClean="0"/>
              <a:t>учасниць</a:t>
            </a:r>
            <a:r>
              <a:rPr lang="ru-RU" sz="1600" dirty="0" smtClean="0"/>
              <a:t>/</a:t>
            </a:r>
            <a:r>
              <a:rPr lang="ru-RU" sz="1600" dirty="0" err="1" smtClean="0"/>
              <a:t>учасників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14.30 - 14.40	</a:t>
            </a:r>
            <a:r>
              <a:rPr lang="ru-RU" sz="1600" dirty="0" err="1" smtClean="0"/>
              <a:t>Відкриття</a:t>
            </a:r>
            <a:r>
              <a:rPr lang="ru-RU" sz="1600" dirty="0" smtClean="0"/>
              <a:t>. </a:t>
            </a:r>
            <a:r>
              <a:rPr lang="ru-RU" sz="1600" dirty="0" err="1" smtClean="0"/>
              <a:t>Привітальне</a:t>
            </a:r>
            <a:r>
              <a:rPr lang="ru-RU" sz="1600" dirty="0" smtClean="0"/>
              <a:t> слово.</a:t>
            </a:r>
          </a:p>
          <a:p>
            <a:endParaRPr lang="ru-RU" sz="1600" dirty="0" smtClean="0"/>
          </a:p>
          <a:p>
            <a:endParaRPr lang="ru-RU" sz="1600" b="1" dirty="0" smtClean="0"/>
          </a:p>
          <a:p>
            <a:r>
              <a:rPr lang="ru-RU" sz="1600" b="1" dirty="0" err="1" smtClean="0"/>
              <a:t>Геннадій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Васильчук</a:t>
            </a:r>
            <a:r>
              <a:rPr lang="ru-RU" sz="1600" b="1" dirty="0"/>
              <a:t> </a:t>
            </a:r>
            <a:r>
              <a:rPr lang="ru-RU" sz="1600" b="1" dirty="0" smtClean="0"/>
              <a:t> </a:t>
            </a:r>
            <a:r>
              <a:rPr lang="ru-RU" sz="1600" dirty="0" smtClean="0"/>
              <a:t>доктор </a:t>
            </a:r>
            <a:r>
              <a:rPr lang="ru-RU" sz="1600" dirty="0" err="1"/>
              <a:t>історичних</a:t>
            </a:r>
            <a:r>
              <a:rPr lang="ru-RU" sz="1600" dirty="0"/>
              <a:t> наук, </a:t>
            </a:r>
            <a:r>
              <a:rPr lang="ru-RU" sz="1600" dirty="0" err="1"/>
              <a:t>професор</a:t>
            </a:r>
            <a:r>
              <a:rPr lang="ru-RU" sz="1600" dirty="0"/>
              <a:t>, проректор з </a:t>
            </a:r>
            <a:r>
              <a:rPr lang="ru-RU" sz="1600" dirty="0" err="1"/>
              <a:t>наукової</a:t>
            </a:r>
            <a:r>
              <a:rPr lang="ru-RU" sz="1600" dirty="0"/>
              <a:t> </a:t>
            </a:r>
            <a:r>
              <a:rPr lang="ru-RU" sz="1600" dirty="0" err="1"/>
              <a:t>роботи</a:t>
            </a:r>
            <a:endParaRPr lang="ru-RU" sz="1600" dirty="0"/>
          </a:p>
          <a:p>
            <a:endParaRPr lang="ru-RU" sz="1600" b="1" dirty="0" smtClean="0"/>
          </a:p>
          <a:p>
            <a:r>
              <a:rPr lang="ru-RU" sz="1600" b="1" dirty="0" smtClean="0"/>
              <a:t>Ольга Пономаренко</a:t>
            </a:r>
            <a:r>
              <a:rPr lang="ru-RU" sz="1600" dirty="0" smtClean="0"/>
              <a:t> кандидат </a:t>
            </a:r>
            <a:r>
              <a:rPr lang="ru-RU" sz="1600" dirty="0" err="1" smtClean="0"/>
              <a:t>педагогічних</a:t>
            </a:r>
            <a:r>
              <a:rPr lang="ru-RU" sz="1600" dirty="0" smtClean="0"/>
              <a:t> </a:t>
            </a:r>
            <a:r>
              <a:rPr lang="ru-RU" sz="1600" dirty="0" err="1" smtClean="0"/>
              <a:t>наук,доцент</a:t>
            </a:r>
            <a:r>
              <a:rPr lang="ru-RU" sz="1600" dirty="0" smtClean="0"/>
              <a:t>, декан факультету, </a:t>
            </a:r>
            <a:r>
              <a:rPr lang="ru-RU" sz="1600" dirty="0" err="1" smtClean="0"/>
              <a:t>Заслужений</a:t>
            </a:r>
            <a:r>
              <a:rPr lang="ru-RU" sz="1600" dirty="0" smtClean="0"/>
              <a:t> </a:t>
            </a:r>
            <a:r>
              <a:rPr lang="ru-RU" sz="1600" dirty="0" err="1" smtClean="0"/>
              <a:t>працівник</a:t>
            </a:r>
            <a:r>
              <a:rPr lang="ru-RU" sz="1600" dirty="0" smtClean="0"/>
              <a:t> </a:t>
            </a:r>
            <a:r>
              <a:rPr lang="ru-RU" sz="1600" dirty="0" err="1" smtClean="0"/>
              <a:t>освіти</a:t>
            </a:r>
            <a:r>
              <a:rPr lang="ru-RU" sz="1600" dirty="0" smtClean="0"/>
              <a:t> </a:t>
            </a:r>
            <a:r>
              <a:rPr lang="ru-RU" sz="1600" dirty="0" err="1" smtClean="0"/>
              <a:t>України</a:t>
            </a:r>
            <a:r>
              <a:rPr lang="ru-RU" sz="1600" dirty="0" smtClean="0"/>
              <a:t> </a:t>
            </a:r>
          </a:p>
          <a:p>
            <a:endParaRPr lang="ru-RU" sz="1600" b="1" dirty="0" smtClean="0"/>
          </a:p>
          <a:p>
            <a:r>
              <a:rPr lang="ru-RU" sz="1600" b="1" dirty="0" smtClean="0"/>
              <a:t>Ольга Дроздова  </a:t>
            </a:r>
            <a:r>
              <a:rPr lang="ru-RU" sz="1600" dirty="0" smtClean="0"/>
              <a:t>Начальник </a:t>
            </a:r>
            <a:r>
              <a:rPr lang="ru-RU" sz="1600" dirty="0" err="1" smtClean="0"/>
              <a:t>відділу</a:t>
            </a:r>
            <a:r>
              <a:rPr lang="ru-RU" sz="1600" dirty="0" smtClean="0"/>
              <a:t> </a:t>
            </a:r>
            <a:r>
              <a:rPr lang="ru-RU" sz="1600" dirty="0" err="1" smtClean="0"/>
              <a:t>оздоровлення</a:t>
            </a:r>
            <a:r>
              <a:rPr lang="ru-RU" sz="1600" dirty="0" smtClean="0"/>
              <a:t>, </a:t>
            </a:r>
            <a:r>
              <a:rPr lang="ru-RU" sz="1600" dirty="0" err="1" smtClean="0"/>
              <a:t>сімейної</a:t>
            </a:r>
            <a:r>
              <a:rPr lang="ru-RU" sz="1600" dirty="0" smtClean="0"/>
              <a:t>, </a:t>
            </a:r>
            <a:r>
              <a:rPr lang="ru-RU" sz="1600" dirty="0" err="1" smtClean="0"/>
              <a:t>гендерної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політики</a:t>
            </a:r>
            <a:r>
              <a:rPr lang="ru-RU" sz="1600" dirty="0" smtClean="0"/>
              <a:t> та </a:t>
            </a:r>
            <a:r>
              <a:rPr lang="ru-RU" sz="1600" dirty="0" err="1" smtClean="0"/>
              <a:t>протидії</a:t>
            </a:r>
            <a:r>
              <a:rPr lang="ru-RU" sz="1600" dirty="0" smtClean="0"/>
              <a:t> </a:t>
            </a:r>
            <a:r>
              <a:rPr lang="ru-RU" sz="1600" dirty="0" err="1" smtClean="0"/>
              <a:t>торгівлі</a:t>
            </a:r>
            <a:r>
              <a:rPr lang="ru-RU" sz="1600" dirty="0" smtClean="0"/>
              <a:t> людьми Департаменту </a:t>
            </a:r>
            <a:r>
              <a:rPr lang="ru-RU" sz="1600" dirty="0" err="1" smtClean="0"/>
              <a:t>соціального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захисту</a:t>
            </a:r>
            <a:r>
              <a:rPr lang="ru-RU" sz="1600" dirty="0" smtClean="0"/>
              <a:t> </a:t>
            </a:r>
            <a:r>
              <a:rPr lang="ru-RU" sz="1600" dirty="0" err="1" smtClean="0"/>
              <a:t>населення</a:t>
            </a:r>
            <a:r>
              <a:rPr lang="ru-RU" sz="1600" dirty="0" smtClean="0"/>
              <a:t> </a:t>
            </a:r>
            <a:r>
              <a:rPr lang="ru-RU" sz="1600" dirty="0" err="1" smtClean="0"/>
              <a:t>облдержадміністрації</a:t>
            </a:r>
            <a:r>
              <a:rPr lang="ru-RU" sz="1600" dirty="0" smtClean="0"/>
              <a:t> </a:t>
            </a:r>
          </a:p>
          <a:p>
            <a:endParaRPr lang="ru-RU" sz="1200" dirty="0" smtClean="0"/>
          </a:p>
        </p:txBody>
      </p:sp>
    </p:spTree>
    <p:extLst>
      <p:ext uri="{BB962C8B-B14F-4D97-AF65-F5344CB8AC3E}">
        <p14:creationId xmlns:p14="http://schemas.microsoft.com/office/powerpoint/2010/main" val="311258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700808"/>
            <a:ext cx="79208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u="sng" dirty="0" err="1" smtClean="0"/>
              <a:t>Огляд</a:t>
            </a:r>
            <a:r>
              <a:rPr lang="ru-RU" sz="1600" b="1" i="1" u="sng" dirty="0" smtClean="0"/>
              <a:t> проблем з </a:t>
            </a:r>
            <a:r>
              <a:rPr lang="ru-RU" sz="1600" b="1" i="1" u="sng" dirty="0" err="1" smtClean="0"/>
              <a:t>виконання</a:t>
            </a:r>
            <a:r>
              <a:rPr lang="ru-RU" sz="1600" b="1" i="1" u="sng" dirty="0" smtClean="0"/>
              <a:t> Закону </a:t>
            </a:r>
            <a:r>
              <a:rPr lang="ru-RU" sz="1600" b="1" i="1" u="sng" dirty="0" err="1" smtClean="0"/>
              <a:t>України</a:t>
            </a:r>
            <a:r>
              <a:rPr lang="ru-RU" sz="1600" b="1" i="1" u="sng" dirty="0" smtClean="0"/>
              <a:t> «Про </a:t>
            </a:r>
            <a:r>
              <a:rPr lang="ru-RU" sz="1600" b="1" i="1" u="sng" dirty="0" err="1" smtClean="0"/>
              <a:t>запобігання</a:t>
            </a:r>
            <a:r>
              <a:rPr lang="ru-RU" sz="1600" b="1" i="1" u="sng" dirty="0" smtClean="0"/>
              <a:t> та </a:t>
            </a:r>
            <a:r>
              <a:rPr lang="ru-RU" sz="1600" b="1" i="1" u="sng" dirty="0" err="1" smtClean="0"/>
              <a:t>протидії</a:t>
            </a:r>
            <a:r>
              <a:rPr lang="ru-RU" sz="1600" b="1" i="1" u="sng" dirty="0" smtClean="0"/>
              <a:t> </a:t>
            </a:r>
            <a:r>
              <a:rPr lang="ru-RU" sz="1600" b="1" i="1" u="sng" dirty="0" err="1" smtClean="0"/>
              <a:t>домашньому</a:t>
            </a:r>
            <a:r>
              <a:rPr lang="ru-RU" sz="1600" b="1" i="1" u="sng" dirty="0" smtClean="0"/>
              <a:t> </a:t>
            </a:r>
            <a:r>
              <a:rPr lang="ru-RU" sz="1600" b="1" i="1" u="sng" dirty="0" err="1" smtClean="0"/>
              <a:t>насильству</a:t>
            </a:r>
            <a:r>
              <a:rPr lang="ru-RU" sz="1600" b="1" i="1" u="sng" dirty="0" smtClean="0"/>
              <a:t>» та Постанови </a:t>
            </a:r>
            <a:r>
              <a:rPr lang="ru-RU" sz="1600" b="1" i="1" u="sng" dirty="0" err="1" smtClean="0"/>
              <a:t>Кабінету</a:t>
            </a:r>
            <a:r>
              <a:rPr lang="ru-RU" sz="1600" b="1" i="1" u="sng" dirty="0" smtClean="0"/>
              <a:t> </a:t>
            </a:r>
            <a:r>
              <a:rPr lang="ru-RU" sz="1600" b="1" i="1" u="sng" dirty="0" err="1" smtClean="0"/>
              <a:t>Міністрів</a:t>
            </a:r>
            <a:r>
              <a:rPr lang="ru-RU" sz="1600" b="1" i="1" u="sng" dirty="0" smtClean="0"/>
              <a:t> </a:t>
            </a:r>
            <a:r>
              <a:rPr lang="ru-RU" sz="1600" b="1" i="1" u="sng" dirty="0" err="1" smtClean="0"/>
              <a:t>України</a:t>
            </a:r>
            <a:r>
              <a:rPr lang="ru-RU" sz="1600" b="1" i="1" u="sng" dirty="0" smtClean="0"/>
              <a:t> </a:t>
            </a:r>
            <a:r>
              <a:rPr lang="ru-RU" sz="1600" b="1" i="1" u="sng" dirty="0" err="1" smtClean="0"/>
              <a:t>від</a:t>
            </a:r>
            <a:r>
              <a:rPr lang="ru-RU" sz="1600" b="1" i="1" u="sng" dirty="0" smtClean="0"/>
              <a:t> 22 </a:t>
            </a:r>
            <a:r>
              <a:rPr lang="ru-RU" sz="1600" b="1" i="1" u="sng" dirty="0" err="1" smtClean="0"/>
              <a:t>серпня</a:t>
            </a:r>
            <a:r>
              <a:rPr lang="ru-RU" sz="1600" b="1" i="1" u="sng" dirty="0" smtClean="0"/>
              <a:t> 2018 № 658 «Про </a:t>
            </a:r>
            <a:r>
              <a:rPr lang="ru-RU" sz="1600" b="1" i="1" u="sng" dirty="0" err="1" smtClean="0"/>
              <a:t>затвердження</a:t>
            </a:r>
            <a:r>
              <a:rPr lang="ru-RU" sz="1600" b="1" i="1" u="sng" dirty="0" smtClean="0"/>
              <a:t> Порядку </a:t>
            </a:r>
            <a:r>
              <a:rPr lang="ru-RU" sz="1600" b="1" i="1" u="sng" dirty="0" err="1" smtClean="0"/>
              <a:t>взаємодії</a:t>
            </a:r>
            <a:r>
              <a:rPr lang="ru-RU" sz="1600" b="1" i="1" u="sng" dirty="0" smtClean="0"/>
              <a:t> </a:t>
            </a:r>
            <a:r>
              <a:rPr lang="ru-RU" sz="1600" b="1" i="1" u="sng" dirty="0" err="1" smtClean="0"/>
              <a:t>суб’єктів</a:t>
            </a:r>
            <a:r>
              <a:rPr lang="ru-RU" sz="1600" b="1" i="1" u="sng" dirty="0" smtClean="0"/>
              <a:t>, </a:t>
            </a:r>
            <a:r>
              <a:rPr lang="ru-RU" sz="1600" b="1" i="1" u="sng" dirty="0" err="1" smtClean="0"/>
              <a:t>що</a:t>
            </a:r>
            <a:r>
              <a:rPr lang="ru-RU" sz="1600" b="1" i="1" u="sng" dirty="0" smtClean="0"/>
              <a:t> </a:t>
            </a:r>
            <a:r>
              <a:rPr lang="ru-RU" sz="1600" b="1" i="1" u="sng" dirty="0" err="1" smtClean="0"/>
              <a:t>здійснюють</a:t>
            </a:r>
            <a:r>
              <a:rPr lang="ru-RU" sz="1600" b="1" i="1" u="sng" dirty="0" smtClean="0"/>
              <a:t> заходи у </a:t>
            </a:r>
            <a:r>
              <a:rPr lang="ru-RU" sz="1600" b="1" i="1" u="sng" dirty="0" err="1" smtClean="0"/>
              <a:t>сфері</a:t>
            </a:r>
            <a:r>
              <a:rPr lang="ru-RU" sz="1600" b="1" i="1" u="sng" dirty="0" smtClean="0"/>
              <a:t> </a:t>
            </a:r>
            <a:r>
              <a:rPr lang="ru-RU" sz="1600" b="1" i="1" u="sng" dirty="0" err="1" smtClean="0"/>
              <a:t>запобігання</a:t>
            </a:r>
            <a:r>
              <a:rPr lang="ru-RU" sz="1600" b="1" i="1" u="sng" dirty="0" smtClean="0"/>
              <a:t> та </a:t>
            </a:r>
            <a:r>
              <a:rPr lang="ru-RU" sz="1600" b="1" i="1" u="sng" dirty="0" err="1" smtClean="0"/>
              <a:t>протидії</a:t>
            </a:r>
            <a:r>
              <a:rPr lang="ru-RU" sz="1600" b="1" i="1" u="sng" dirty="0" smtClean="0"/>
              <a:t> </a:t>
            </a:r>
            <a:r>
              <a:rPr lang="ru-RU" sz="1600" b="1" i="1" u="sng" dirty="0" err="1" smtClean="0"/>
              <a:t>домашнього</a:t>
            </a:r>
            <a:r>
              <a:rPr lang="ru-RU" sz="1600" b="1" i="1" u="sng" dirty="0" smtClean="0"/>
              <a:t> </a:t>
            </a:r>
            <a:r>
              <a:rPr lang="ru-RU" sz="1600" b="1" i="1" u="sng" dirty="0" err="1" smtClean="0"/>
              <a:t>насильства</a:t>
            </a:r>
            <a:r>
              <a:rPr lang="ru-RU" sz="1600" b="1" i="1" u="sng" dirty="0" smtClean="0"/>
              <a:t> та/</a:t>
            </a:r>
            <a:r>
              <a:rPr lang="ru-RU" sz="1600" b="1" i="1" u="sng" dirty="0" err="1" smtClean="0"/>
              <a:t>або</a:t>
            </a:r>
            <a:r>
              <a:rPr lang="ru-RU" sz="1600" b="1" i="1" u="sng" dirty="0" smtClean="0"/>
              <a:t> </a:t>
            </a:r>
            <a:r>
              <a:rPr lang="ru-RU" sz="1600" b="1" i="1" u="sng" dirty="0" err="1" smtClean="0"/>
              <a:t>насильства</a:t>
            </a:r>
            <a:r>
              <a:rPr lang="ru-RU" sz="1600" b="1" i="1" u="sng" dirty="0" smtClean="0"/>
              <a:t> за </a:t>
            </a:r>
            <a:r>
              <a:rPr lang="ru-RU" sz="1600" b="1" i="1" u="sng" dirty="0" err="1" smtClean="0"/>
              <a:t>ознакою</a:t>
            </a:r>
            <a:r>
              <a:rPr lang="ru-RU" sz="1600" b="1" i="1" u="sng" dirty="0" smtClean="0"/>
              <a:t> </a:t>
            </a:r>
            <a:r>
              <a:rPr lang="ru-RU" sz="1600" b="1" i="1" u="sng" dirty="0" err="1" smtClean="0"/>
              <a:t>статі</a:t>
            </a:r>
            <a:r>
              <a:rPr lang="ru-RU" sz="1600" b="1" i="1" u="sng" dirty="0" smtClean="0"/>
              <a:t>»</a:t>
            </a:r>
          </a:p>
          <a:p>
            <a:r>
              <a:rPr lang="ru-RU" sz="1600" dirty="0" err="1" smtClean="0"/>
              <a:t>Запрошені</a:t>
            </a:r>
            <a:r>
              <a:rPr lang="ru-RU" sz="1600" dirty="0" smtClean="0"/>
              <a:t> </a:t>
            </a:r>
            <a:r>
              <a:rPr lang="ru-RU" sz="1600" dirty="0" err="1" smtClean="0"/>
              <a:t>виступаючі</a:t>
            </a:r>
            <a:r>
              <a:rPr lang="ru-RU" sz="1600" dirty="0" smtClean="0"/>
              <a:t>:</a:t>
            </a:r>
          </a:p>
          <a:p>
            <a:endParaRPr lang="ru-RU" sz="1600" dirty="0" smtClean="0"/>
          </a:p>
          <a:p>
            <a:r>
              <a:rPr lang="ru-RU" sz="1600" b="1" dirty="0" err="1" smtClean="0"/>
              <a:t>Євгеній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Токарєв</a:t>
            </a:r>
            <a:r>
              <a:rPr lang="ru-RU" sz="1600" b="1" dirty="0" smtClean="0"/>
              <a:t> </a:t>
            </a:r>
            <a:r>
              <a:rPr lang="ru-RU" sz="1600" dirty="0" smtClean="0"/>
              <a:t>заступник начальника </a:t>
            </a:r>
            <a:r>
              <a:rPr lang="ru-RU" sz="1600" dirty="0" err="1" smtClean="0"/>
              <a:t>відділу</a:t>
            </a:r>
            <a:r>
              <a:rPr lang="ru-RU" sz="1600" dirty="0" smtClean="0"/>
              <a:t> </a:t>
            </a:r>
            <a:r>
              <a:rPr lang="ru-RU" sz="1600" dirty="0" err="1" smtClean="0"/>
              <a:t>дільничних</a:t>
            </a:r>
            <a:r>
              <a:rPr lang="ru-RU" sz="1600" dirty="0" smtClean="0"/>
              <a:t> </a:t>
            </a:r>
            <a:r>
              <a:rPr lang="ru-RU" sz="1600" dirty="0" err="1" smtClean="0"/>
              <a:t>офіцерів</a:t>
            </a:r>
            <a:r>
              <a:rPr lang="ru-RU" sz="1600" dirty="0" smtClean="0"/>
              <a:t> </a:t>
            </a:r>
            <a:r>
              <a:rPr lang="ru-RU" sz="1600" dirty="0" err="1" smtClean="0"/>
              <a:t>поліції</a:t>
            </a:r>
            <a:r>
              <a:rPr lang="ru-RU" sz="1600" dirty="0" smtClean="0"/>
              <a:t> </a:t>
            </a:r>
            <a:r>
              <a:rPr lang="ru-RU" sz="1600" dirty="0" err="1" smtClean="0"/>
              <a:t>Управління</a:t>
            </a:r>
            <a:r>
              <a:rPr lang="ru-RU" sz="1600" dirty="0" smtClean="0"/>
              <a:t> </a:t>
            </a:r>
            <a:r>
              <a:rPr lang="ru-RU" sz="1600" dirty="0" err="1" smtClean="0"/>
              <a:t>превентивної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діяльності</a:t>
            </a:r>
            <a:r>
              <a:rPr lang="ru-RU" sz="1600" dirty="0" smtClean="0"/>
              <a:t> ГУНП в </a:t>
            </a:r>
            <a:r>
              <a:rPr lang="ru-RU" sz="1600" dirty="0" err="1" smtClean="0"/>
              <a:t>Запорізькій</a:t>
            </a:r>
            <a:r>
              <a:rPr lang="ru-RU" sz="1600" dirty="0" smtClean="0"/>
              <a:t> </a:t>
            </a:r>
            <a:r>
              <a:rPr lang="ru-RU" sz="1600" dirty="0" err="1" smtClean="0"/>
              <a:t>області</a:t>
            </a:r>
            <a:r>
              <a:rPr lang="ru-RU" sz="1600" dirty="0" smtClean="0"/>
              <a:t>, </a:t>
            </a:r>
            <a:r>
              <a:rPr lang="ru-RU" sz="1600" dirty="0" err="1" smtClean="0"/>
              <a:t>капітан</a:t>
            </a:r>
            <a:r>
              <a:rPr lang="ru-RU" sz="1600" dirty="0" smtClean="0"/>
              <a:t> </a:t>
            </a:r>
            <a:r>
              <a:rPr lang="ru-RU" sz="1600" dirty="0" err="1" smtClean="0"/>
              <a:t>поліції</a:t>
            </a:r>
            <a:endParaRPr lang="ru-RU" sz="1600" dirty="0" smtClean="0"/>
          </a:p>
          <a:p>
            <a:r>
              <a:rPr lang="ru-RU" sz="1600" b="1" dirty="0" err="1" smtClean="0"/>
              <a:t>Ірина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Куратченко</a:t>
            </a:r>
            <a:r>
              <a:rPr lang="ru-RU" sz="1600" b="1" dirty="0" smtClean="0"/>
              <a:t> </a:t>
            </a:r>
            <a:r>
              <a:rPr lang="ru-RU" sz="1600" dirty="0" smtClean="0"/>
              <a:t>Голова </a:t>
            </a:r>
            <a:r>
              <a:rPr lang="ru-RU" sz="1600" dirty="0" err="1" smtClean="0"/>
              <a:t>правління</a:t>
            </a:r>
            <a:r>
              <a:rPr lang="ru-RU" sz="1600" dirty="0" smtClean="0"/>
              <a:t> ЗОГО «ОПП «</a:t>
            </a:r>
            <a:r>
              <a:rPr lang="ru-RU" sz="1600" dirty="0" err="1" smtClean="0"/>
              <a:t>Взаємодія</a:t>
            </a:r>
            <a:r>
              <a:rPr lang="ru-RU" sz="1600" dirty="0" smtClean="0"/>
              <a:t>», голова </a:t>
            </a:r>
            <a:r>
              <a:rPr lang="ru-RU" sz="1600" dirty="0" err="1" smtClean="0"/>
              <a:t>Коаліції</a:t>
            </a:r>
            <a:r>
              <a:rPr lang="ru-RU" sz="1600" dirty="0" smtClean="0"/>
              <a:t> «</a:t>
            </a:r>
            <a:r>
              <a:rPr lang="ru-RU" sz="1600" dirty="0" err="1" smtClean="0"/>
              <a:t>Запоріжжя</a:t>
            </a:r>
            <a:r>
              <a:rPr lang="ru-RU" sz="1600" dirty="0" smtClean="0"/>
              <a:t> 1325»)</a:t>
            </a:r>
          </a:p>
          <a:p>
            <a:r>
              <a:rPr lang="ru-RU" sz="1600" b="1" dirty="0" err="1" smtClean="0"/>
              <a:t>Ірина</a:t>
            </a:r>
            <a:r>
              <a:rPr lang="ru-RU" sz="1600" b="1" dirty="0" smtClean="0"/>
              <a:t> </a:t>
            </a:r>
            <a:r>
              <a:rPr lang="en-US" sz="1600" b="1" dirty="0" smtClean="0"/>
              <a:t>C</a:t>
            </a:r>
            <a:r>
              <a:rPr lang="ru-RU" sz="1600" b="1" dirty="0" err="1" smtClean="0"/>
              <a:t>ергієнко</a:t>
            </a:r>
            <a:r>
              <a:rPr lang="ru-RU" sz="1600" b="1" dirty="0" smtClean="0"/>
              <a:t> </a:t>
            </a:r>
            <a:r>
              <a:rPr lang="ru-RU" sz="1600" dirty="0" err="1" smtClean="0"/>
              <a:t>т.в.о</a:t>
            </a:r>
            <a:r>
              <a:rPr lang="ru-RU" sz="1600" dirty="0" smtClean="0"/>
              <a:t>. начальника </a:t>
            </a:r>
            <a:r>
              <a:rPr lang="ru-RU" sz="1600" dirty="0" err="1" smtClean="0"/>
              <a:t>відділу</a:t>
            </a:r>
            <a:r>
              <a:rPr lang="ru-RU" sz="1600" dirty="0" smtClean="0"/>
              <a:t> </a:t>
            </a:r>
            <a:r>
              <a:rPr lang="ru-RU" sz="1600" dirty="0" err="1" smtClean="0"/>
              <a:t>зв`язків</a:t>
            </a:r>
            <a:r>
              <a:rPr lang="ru-RU" sz="1600" dirty="0" smtClean="0"/>
              <a:t> з </a:t>
            </a:r>
            <a:r>
              <a:rPr lang="ru-RU" sz="1600" dirty="0" err="1" smtClean="0"/>
              <a:t>громадськістю</a:t>
            </a:r>
            <a:r>
              <a:rPr lang="ru-RU" sz="1600" dirty="0" smtClean="0"/>
              <a:t> </a:t>
            </a:r>
            <a:r>
              <a:rPr lang="ru-RU" sz="1600" dirty="0" err="1" smtClean="0"/>
              <a:t>управління</a:t>
            </a:r>
            <a:r>
              <a:rPr lang="ru-RU" sz="1600" dirty="0" smtClean="0"/>
              <a:t> </a:t>
            </a:r>
            <a:r>
              <a:rPr lang="ru-RU" sz="1600" dirty="0" err="1" smtClean="0"/>
              <a:t>патрульної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поліції</a:t>
            </a:r>
            <a:r>
              <a:rPr lang="ru-RU" sz="1600" dirty="0" smtClean="0"/>
              <a:t> в </a:t>
            </a:r>
            <a:r>
              <a:rPr lang="ru-RU" sz="1600" dirty="0" err="1" smtClean="0"/>
              <a:t>Запорізькій</a:t>
            </a:r>
            <a:r>
              <a:rPr lang="ru-RU" sz="1600" dirty="0" smtClean="0"/>
              <a:t> </a:t>
            </a:r>
            <a:r>
              <a:rPr lang="ru-RU" sz="1600" dirty="0" err="1" smtClean="0"/>
              <a:t>області</a:t>
            </a:r>
            <a:r>
              <a:rPr lang="ru-RU" sz="1600" dirty="0" smtClean="0"/>
              <a:t> </a:t>
            </a:r>
          </a:p>
          <a:p>
            <a:r>
              <a:rPr lang="ru-RU" sz="1600" b="1" dirty="0" smtClean="0"/>
              <a:t>Катерина </a:t>
            </a:r>
            <a:r>
              <a:rPr lang="ru-RU" sz="1600" b="1" dirty="0" err="1" smtClean="0"/>
              <a:t>Оксова</a:t>
            </a:r>
            <a:r>
              <a:rPr lang="ru-RU" sz="1600" b="1" dirty="0" smtClean="0"/>
              <a:t> </a:t>
            </a:r>
            <a:r>
              <a:rPr lang="ru-RU" sz="1600" dirty="0" err="1" smtClean="0"/>
              <a:t>відповідальна</a:t>
            </a:r>
            <a:r>
              <a:rPr lang="ru-RU" sz="1600" dirty="0" smtClean="0"/>
              <a:t> за </a:t>
            </a:r>
            <a:r>
              <a:rPr lang="ru-RU" sz="1600" dirty="0" err="1" smtClean="0"/>
              <a:t>організацію</a:t>
            </a:r>
            <a:r>
              <a:rPr lang="ru-RU" sz="1600" dirty="0" smtClean="0"/>
              <a:t> </a:t>
            </a:r>
            <a:r>
              <a:rPr lang="ru-RU" sz="1600" dirty="0" err="1" smtClean="0"/>
              <a:t>роботи</a:t>
            </a:r>
            <a:r>
              <a:rPr lang="ru-RU" sz="1600" dirty="0" smtClean="0"/>
              <a:t> </a:t>
            </a:r>
            <a:r>
              <a:rPr lang="ru-RU" sz="1600" dirty="0" err="1" smtClean="0"/>
              <a:t>мобільних</a:t>
            </a:r>
            <a:r>
              <a:rPr lang="ru-RU" sz="1600" dirty="0" smtClean="0"/>
              <a:t> </a:t>
            </a:r>
            <a:r>
              <a:rPr lang="ru-RU" sz="1600" dirty="0" err="1" smtClean="0"/>
              <a:t>груп</a:t>
            </a:r>
            <a:r>
              <a:rPr lang="ru-RU" sz="1600" dirty="0" smtClean="0"/>
              <a:t>, з </a:t>
            </a:r>
            <a:r>
              <a:rPr lang="ru-RU" sz="1600" dirty="0" err="1" smtClean="0"/>
              <a:t>реагування</a:t>
            </a:r>
            <a:r>
              <a:rPr lang="ru-RU" sz="1600" dirty="0" smtClean="0"/>
              <a:t> на </a:t>
            </a:r>
            <a:r>
              <a:rPr lang="ru-RU" sz="1600" dirty="0" err="1" smtClean="0"/>
              <a:t>факти</a:t>
            </a:r>
            <a:r>
              <a:rPr lang="ru-RU" sz="1600" dirty="0" smtClean="0"/>
              <a:t> </a:t>
            </a:r>
            <a:r>
              <a:rPr lang="ru-RU" sz="1600" dirty="0" err="1" smtClean="0"/>
              <a:t>вчинення</a:t>
            </a:r>
            <a:r>
              <a:rPr lang="ru-RU" sz="1600" dirty="0" smtClean="0"/>
              <a:t> </a:t>
            </a:r>
            <a:r>
              <a:rPr lang="ru-RU" sz="1600" dirty="0" err="1" smtClean="0"/>
              <a:t>домашнього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насильства</a:t>
            </a:r>
            <a:r>
              <a:rPr lang="ru-RU" sz="1600" dirty="0" smtClean="0"/>
              <a:t> </a:t>
            </a:r>
            <a:r>
              <a:rPr lang="ru-RU" sz="1600" dirty="0" err="1" smtClean="0"/>
              <a:t>Управління</a:t>
            </a:r>
            <a:r>
              <a:rPr lang="ru-RU" sz="1600" dirty="0" smtClean="0"/>
              <a:t> </a:t>
            </a:r>
            <a:r>
              <a:rPr lang="ru-RU" sz="1600" dirty="0" err="1" smtClean="0"/>
              <a:t>патрульної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поліції</a:t>
            </a:r>
            <a:r>
              <a:rPr lang="ru-RU" sz="1600" dirty="0" smtClean="0"/>
              <a:t> ДПП НП </a:t>
            </a:r>
            <a:r>
              <a:rPr lang="ru-RU" sz="1600" dirty="0" err="1" smtClean="0"/>
              <a:t>України</a:t>
            </a:r>
            <a:r>
              <a:rPr lang="ru-RU" sz="1600" dirty="0" smtClean="0"/>
              <a:t>, капрал </a:t>
            </a:r>
            <a:r>
              <a:rPr lang="ru-RU" sz="1600" dirty="0" err="1" smtClean="0"/>
              <a:t>поліції</a:t>
            </a:r>
            <a:endParaRPr lang="ru-RU" sz="1600" dirty="0" smtClean="0"/>
          </a:p>
          <a:p>
            <a:r>
              <a:rPr lang="ru-RU" sz="1600" b="1" dirty="0" err="1" smtClean="0"/>
              <a:t>Олександр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Дорокупля</a:t>
            </a:r>
            <a:r>
              <a:rPr lang="ru-RU" sz="1600" b="1" dirty="0" smtClean="0"/>
              <a:t>, </a:t>
            </a:r>
            <a:r>
              <a:rPr lang="ru-RU" sz="1600" b="1" dirty="0" err="1" smtClean="0"/>
              <a:t>Надія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Попазова</a:t>
            </a:r>
            <a:r>
              <a:rPr lang="ru-RU" sz="1600" b="1" dirty="0" smtClean="0"/>
              <a:t> </a:t>
            </a:r>
            <a:r>
              <a:rPr lang="ru-RU" sz="1600" dirty="0" err="1" smtClean="0"/>
              <a:t>Представники</a:t>
            </a:r>
            <a:r>
              <a:rPr lang="ru-RU" sz="1600" dirty="0" smtClean="0"/>
              <a:t> </a:t>
            </a:r>
            <a:r>
              <a:rPr lang="ru-RU" sz="1600" dirty="0" err="1" smtClean="0"/>
              <a:t>мобільної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бригади</a:t>
            </a:r>
            <a:r>
              <a:rPr lang="ru-RU" sz="1600" dirty="0" smtClean="0"/>
              <a:t> УФГЗН (</a:t>
            </a:r>
            <a:r>
              <a:rPr lang="ru-RU" sz="1600" dirty="0" err="1" smtClean="0"/>
              <a:t>Української</a:t>
            </a:r>
            <a:r>
              <a:rPr lang="ru-RU" sz="1600" dirty="0" smtClean="0"/>
              <a:t> </a:t>
            </a:r>
            <a:r>
              <a:rPr lang="ru-RU" sz="1600" dirty="0" err="1" smtClean="0"/>
              <a:t>фундації</a:t>
            </a:r>
            <a:r>
              <a:rPr lang="ru-RU" sz="1600" dirty="0" smtClean="0"/>
              <a:t> </a:t>
            </a:r>
            <a:r>
              <a:rPr lang="ru-RU" sz="1600" dirty="0" err="1" smtClean="0"/>
              <a:t>громадського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здоров’я</a:t>
            </a:r>
            <a:r>
              <a:rPr lang="ru-RU" sz="1600" dirty="0" smtClean="0"/>
              <a:t> </a:t>
            </a:r>
            <a:r>
              <a:rPr lang="ru-RU" sz="1600" dirty="0" err="1" smtClean="0"/>
              <a:t>населення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9351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484784"/>
            <a:ext cx="82089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err="1" smtClean="0"/>
              <a:t>Формування</a:t>
            </a:r>
            <a:r>
              <a:rPr lang="ru-RU" b="1" i="1" u="sng" dirty="0" smtClean="0"/>
              <a:t> у </a:t>
            </a:r>
            <a:r>
              <a:rPr lang="ru-RU" b="1" i="1" u="sng" dirty="0" err="1" smtClean="0"/>
              <a:t>студентів</a:t>
            </a:r>
            <a:r>
              <a:rPr lang="ru-RU" b="1" i="1" u="sng" dirty="0" smtClean="0"/>
              <a:t> </a:t>
            </a:r>
            <a:r>
              <a:rPr lang="ru-RU" b="1" i="1" u="sng" dirty="0" err="1" smtClean="0"/>
              <a:t>професійних</a:t>
            </a:r>
            <a:r>
              <a:rPr lang="ru-RU" b="1" i="1" u="sng" dirty="0" smtClean="0"/>
              <a:t> компетентностей з </a:t>
            </a:r>
          </a:p>
          <a:p>
            <a:r>
              <a:rPr lang="ru-RU" b="1" i="1" u="sng" dirty="0" err="1" smtClean="0"/>
              <a:t>протидії</a:t>
            </a:r>
            <a:r>
              <a:rPr lang="ru-RU" b="1" i="1" u="sng" dirty="0" smtClean="0"/>
              <a:t> </a:t>
            </a:r>
            <a:r>
              <a:rPr lang="ru-RU" b="1" i="1" u="sng" dirty="0" err="1" smtClean="0"/>
              <a:t>домашнього</a:t>
            </a:r>
            <a:r>
              <a:rPr lang="ru-RU" b="1" i="1" u="sng" dirty="0" smtClean="0"/>
              <a:t>  </a:t>
            </a:r>
            <a:r>
              <a:rPr lang="ru-RU" b="1" i="1" u="sng" dirty="0" err="1" smtClean="0"/>
              <a:t>насильства</a:t>
            </a:r>
            <a:endParaRPr lang="ru-RU" b="1" i="1" u="sng" dirty="0" smtClean="0"/>
          </a:p>
          <a:p>
            <a:endParaRPr lang="ru-RU" dirty="0" smtClean="0"/>
          </a:p>
          <a:p>
            <a:r>
              <a:rPr lang="ru-RU" dirty="0" err="1" smtClean="0">
                <a:latin typeface="Arial Black" pitchFamily="34" charset="0"/>
              </a:rPr>
              <a:t>Запрошені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виступаючі</a:t>
            </a:r>
            <a:r>
              <a:rPr lang="ru-RU" dirty="0" smtClean="0">
                <a:latin typeface="Arial Black" pitchFamily="34" charset="0"/>
              </a:rPr>
              <a:t>:</a:t>
            </a:r>
          </a:p>
          <a:p>
            <a:endParaRPr lang="ru-RU" dirty="0" smtClean="0"/>
          </a:p>
          <a:p>
            <a:r>
              <a:rPr lang="ru-RU" dirty="0" err="1" smtClean="0"/>
              <a:t>Представництво</a:t>
            </a:r>
            <a:r>
              <a:rPr lang="ru-RU" dirty="0" smtClean="0"/>
              <a:t> факультету </a:t>
            </a:r>
            <a:r>
              <a:rPr lang="ru-RU" dirty="0" err="1" smtClean="0"/>
              <a:t>соціальної</a:t>
            </a:r>
            <a:r>
              <a:rPr lang="ru-RU" dirty="0" smtClean="0"/>
              <a:t> </a:t>
            </a:r>
            <a:r>
              <a:rPr lang="ru-RU" dirty="0" err="1" smtClean="0"/>
              <a:t>педагогіки</a:t>
            </a:r>
            <a:r>
              <a:rPr lang="ru-RU" dirty="0" smtClean="0"/>
              <a:t> і </a:t>
            </a:r>
            <a:r>
              <a:rPr lang="ru-RU" dirty="0" err="1" smtClean="0"/>
              <a:t>психології</a:t>
            </a:r>
            <a:r>
              <a:rPr lang="ru-RU" dirty="0" smtClean="0"/>
              <a:t> ЗНУ: </a:t>
            </a:r>
          </a:p>
          <a:p>
            <a:r>
              <a:rPr lang="ru-RU" sz="2000" b="1" i="1" dirty="0" smtClean="0"/>
              <a:t>Анна Виноградова, </a:t>
            </a:r>
            <a:r>
              <a:rPr lang="ru-RU" sz="2000" i="1" dirty="0" err="1" smtClean="0"/>
              <a:t>викладач</a:t>
            </a:r>
            <a:endParaRPr lang="ru-RU" sz="2000" b="1" i="1" dirty="0" smtClean="0"/>
          </a:p>
          <a:p>
            <a:r>
              <a:rPr lang="ru-RU" sz="2000" b="1" i="1" dirty="0" err="1" smtClean="0"/>
              <a:t>Тетяна</a:t>
            </a:r>
            <a:r>
              <a:rPr lang="ru-RU" sz="2000" b="1" i="1" dirty="0" smtClean="0"/>
              <a:t> Голованова, </a:t>
            </a:r>
            <a:r>
              <a:rPr lang="ru-RU" sz="2000" i="1" dirty="0" smtClean="0"/>
              <a:t>к</a:t>
            </a:r>
            <a:r>
              <a:rPr lang="ru-RU" sz="2000" dirty="0" smtClean="0"/>
              <a:t>андидат </a:t>
            </a:r>
            <a:r>
              <a:rPr lang="ru-RU" sz="2000" dirty="0" err="1"/>
              <a:t>педагогічних</a:t>
            </a:r>
            <a:r>
              <a:rPr lang="ru-RU" sz="2000" dirty="0"/>
              <a:t> наук, доцент</a:t>
            </a:r>
            <a:endParaRPr lang="ru-RU" sz="2000" b="1" i="1" dirty="0" smtClean="0"/>
          </a:p>
          <a:p>
            <a:r>
              <a:rPr lang="ru-RU" sz="2000" b="1" i="1" dirty="0" err="1" smtClean="0"/>
              <a:t>Наталія</a:t>
            </a:r>
            <a:r>
              <a:rPr lang="ru-RU" sz="2000" b="1" i="1" dirty="0" smtClean="0"/>
              <a:t> Губа, </a:t>
            </a:r>
            <a:r>
              <a:rPr lang="ru-RU" sz="2000" i="1" dirty="0" smtClean="0"/>
              <a:t>кандидат </a:t>
            </a:r>
            <a:r>
              <a:rPr lang="ru-RU" sz="2000" i="1" dirty="0" err="1"/>
              <a:t>психологічних</a:t>
            </a:r>
            <a:r>
              <a:rPr lang="ru-RU" sz="2000" i="1" dirty="0"/>
              <a:t> наук, доцент</a:t>
            </a:r>
            <a:endParaRPr lang="ru-RU" sz="2000" i="1" dirty="0" smtClean="0"/>
          </a:p>
          <a:p>
            <a:r>
              <a:rPr lang="ru-RU" sz="2000" b="1" i="1" dirty="0" err="1" smtClean="0"/>
              <a:t>Олена</a:t>
            </a:r>
            <a:r>
              <a:rPr lang="ru-RU" sz="2000" b="1" i="1" dirty="0" smtClean="0"/>
              <a:t> Лещенко, </a:t>
            </a:r>
            <a:r>
              <a:rPr lang="ru-RU" sz="2000" i="1" dirty="0" smtClean="0"/>
              <a:t>к</a:t>
            </a:r>
            <a:r>
              <a:rPr lang="ru-RU" sz="2000" dirty="0" smtClean="0"/>
              <a:t>андидат </a:t>
            </a:r>
            <a:r>
              <a:rPr lang="ru-RU" sz="2000" dirty="0" err="1"/>
              <a:t>педагогічних</a:t>
            </a:r>
            <a:r>
              <a:rPr lang="ru-RU" sz="2000" dirty="0"/>
              <a:t> наук, </a:t>
            </a:r>
            <a:r>
              <a:rPr lang="ru-RU" sz="2000" dirty="0" smtClean="0"/>
              <a:t>доцент</a:t>
            </a:r>
          </a:p>
          <a:p>
            <a:r>
              <a:rPr lang="ru-RU" sz="2000" b="1" i="1" dirty="0" err="1" smtClean="0"/>
              <a:t>Ірина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Козич</a:t>
            </a:r>
            <a:r>
              <a:rPr lang="ru-RU" sz="2000" b="1" i="1" dirty="0" smtClean="0"/>
              <a:t>, </a:t>
            </a:r>
            <a:r>
              <a:rPr lang="ru-RU" sz="2000" i="1" dirty="0" smtClean="0"/>
              <a:t>к</a:t>
            </a:r>
            <a:r>
              <a:rPr lang="ru-RU" sz="2000" dirty="0" smtClean="0"/>
              <a:t>андидат </a:t>
            </a:r>
            <a:r>
              <a:rPr lang="ru-RU" sz="2000" dirty="0" err="1"/>
              <a:t>педагогічних</a:t>
            </a:r>
            <a:r>
              <a:rPr lang="ru-RU" sz="2000" dirty="0"/>
              <a:t> наук, </a:t>
            </a:r>
            <a:r>
              <a:rPr lang="ru-RU" sz="2000" dirty="0" smtClean="0"/>
              <a:t>доцент</a:t>
            </a:r>
          </a:p>
          <a:p>
            <a:r>
              <a:rPr lang="ru-RU" sz="2000" b="1" i="1" dirty="0"/>
              <a:t>Галина </a:t>
            </a:r>
            <a:r>
              <a:rPr lang="ru-RU" sz="2000" b="1" i="1" dirty="0" err="1"/>
              <a:t>Локарєва</a:t>
            </a:r>
            <a:r>
              <a:rPr lang="ru-RU" sz="2000" b="1" i="1" dirty="0"/>
              <a:t>,  </a:t>
            </a:r>
            <a:r>
              <a:rPr lang="ru-RU" sz="2000" i="1" dirty="0"/>
              <a:t>доктор </a:t>
            </a:r>
            <a:r>
              <a:rPr lang="ru-RU" sz="2000" i="1" dirty="0" err="1"/>
              <a:t>педагогічних</a:t>
            </a:r>
            <a:r>
              <a:rPr lang="ru-RU" sz="2000" i="1" dirty="0"/>
              <a:t> наук </a:t>
            </a:r>
            <a:r>
              <a:rPr lang="ru-RU" sz="2000" i="1" dirty="0" err="1"/>
              <a:t>професор</a:t>
            </a:r>
            <a:endParaRPr lang="ru-RU" sz="2000" i="1" dirty="0"/>
          </a:p>
          <a:p>
            <a:r>
              <a:rPr lang="ru-RU" sz="2000" b="1" i="1" dirty="0" err="1" smtClean="0"/>
              <a:t>Наталія</a:t>
            </a:r>
            <a:r>
              <a:rPr lang="ru-RU" sz="2000" b="1" i="1" dirty="0" smtClean="0"/>
              <a:t> Шевченко, </a:t>
            </a:r>
            <a:r>
              <a:rPr lang="ru-RU" sz="2000" i="1" dirty="0" smtClean="0"/>
              <a:t>д</a:t>
            </a:r>
            <a:r>
              <a:rPr lang="ru-RU" sz="2000" dirty="0" smtClean="0"/>
              <a:t>октор </a:t>
            </a:r>
            <a:r>
              <a:rPr lang="ru-RU" sz="2000" dirty="0" err="1"/>
              <a:t>психологічних</a:t>
            </a:r>
            <a:r>
              <a:rPr lang="ru-RU" sz="2000" dirty="0"/>
              <a:t> наук, </a:t>
            </a:r>
            <a:r>
              <a:rPr lang="ru-RU" sz="2000" dirty="0" err="1"/>
              <a:t>професор</a:t>
            </a:r>
            <a:r>
              <a:rPr lang="ru-RU" sz="2000" dirty="0"/>
              <a:t>, </a:t>
            </a:r>
            <a:r>
              <a:rPr lang="ru-RU" sz="2000" dirty="0" err="1"/>
              <a:t>академік</a:t>
            </a:r>
            <a:r>
              <a:rPr lang="ru-RU" sz="2000" dirty="0"/>
              <a:t> </a:t>
            </a:r>
            <a:r>
              <a:rPr lang="ru-RU" sz="2000" dirty="0" err="1"/>
              <a:t>Національної</a:t>
            </a:r>
            <a:r>
              <a:rPr lang="ru-RU" sz="2000" dirty="0"/>
              <a:t> </a:t>
            </a:r>
            <a:r>
              <a:rPr lang="ru-RU" sz="2000" dirty="0" err="1"/>
              <a:t>Академії</a:t>
            </a:r>
            <a:r>
              <a:rPr lang="ru-RU" sz="2000" dirty="0"/>
              <a:t> наук </a:t>
            </a:r>
            <a:r>
              <a:rPr lang="ru-RU" sz="2000" dirty="0" err="1"/>
              <a:t>вищої</a:t>
            </a:r>
            <a:r>
              <a:rPr lang="ru-RU" sz="2000" dirty="0"/>
              <a:t> </a:t>
            </a:r>
            <a:r>
              <a:rPr lang="ru-RU" sz="2000" dirty="0" err="1"/>
              <a:t>освіти</a:t>
            </a:r>
            <a:r>
              <a:rPr lang="ru-RU" sz="2000" dirty="0"/>
              <a:t> </a:t>
            </a:r>
            <a:r>
              <a:rPr lang="ru-RU" sz="2000" dirty="0" err="1"/>
              <a:t>України</a:t>
            </a:r>
            <a:r>
              <a:rPr lang="ru-RU" sz="2000" dirty="0"/>
              <a:t>. </a:t>
            </a:r>
            <a:r>
              <a:rPr lang="ru-RU" sz="2000" dirty="0" err="1"/>
              <a:t>Відмінник</a:t>
            </a:r>
            <a:r>
              <a:rPr lang="ru-RU" sz="2000" dirty="0"/>
              <a:t> </a:t>
            </a:r>
            <a:r>
              <a:rPr lang="ru-RU" sz="2000" dirty="0" err="1"/>
              <a:t>освіти</a:t>
            </a:r>
            <a:r>
              <a:rPr lang="ru-RU" sz="2000" dirty="0"/>
              <a:t> </a:t>
            </a:r>
            <a:r>
              <a:rPr lang="ru-RU" sz="2000" dirty="0" err="1"/>
              <a:t>України</a:t>
            </a:r>
            <a:r>
              <a:rPr lang="ru-RU" sz="2000" dirty="0"/>
              <a:t>, </a:t>
            </a:r>
            <a:r>
              <a:rPr lang="ru-RU" sz="2000" dirty="0" err="1"/>
              <a:t>Заслужений</a:t>
            </a:r>
            <a:r>
              <a:rPr lang="ru-RU" sz="2000" dirty="0"/>
              <a:t> </a:t>
            </a:r>
            <a:r>
              <a:rPr lang="ru-RU" sz="2000" dirty="0" err="1"/>
              <a:t>працівник</a:t>
            </a:r>
            <a:r>
              <a:rPr lang="ru-RU" sz="2000" dirty="0"/>
              <a:t> </a:t>
            </a:r>
            <a:r>
              <a:rPr lang="ru-RU" sz="2000" dirty="0" err="1"/>
              <a:t>освіти</a:t>
            </a:r>
            <a:r>
              <a:rPr lang="ru-RU" sz="2000" dirty="0"/>
              <a:t> </a:t>
            </a:r>
            <a:r>
              <a:rPr lang="ru-RU" sz="2000" dirty="0" err="1" smtClean="0"/>
              <a:t>України</a:t>
            </a:r>
            <a:endParaRPr lang="ru-RU" sz="2000" dirty="0" smtClean="0"/>
          </a:p>
          <a:p>
            <a:endParaRPr lang="ru-RU" sz="20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359836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4752528" cy="63839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83650" y="4960719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СОЦІАЛЬНИЙ ПЛАКАТ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«ЗУПИНИТЬ НАСИЛЬСТВО!» 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робота студентки 2 курсу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спеціальності «Графічний дизайн»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Запорізького національного університету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ҐЕДЗЬ ІРИНИ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Керівник проєкту Виноградова А.С.</a:t>
            </a:r>
          </a:p>
        </p:txBody>
      </p:sp>
    </p:spTree>
    <p:extLst>
      <p:ext uri="{BB962C8B-B14F-4D97-AF65-F5344CB8AC3E}">
        <p14:creationId xmlns:p14="http://schemas.microsoft.com/office/powerpoint/2010/main" val="232347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104" y="4869160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СОЦІАЛЬНИЙ ПЛАКАТ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«СТОП ДОМАШНЬОМУ НАСИЛЛЮ» 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робота студентки 3 курсу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спеціальності «Графічний дизайн»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Запорізького національного університету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ШКУРКО ЮЛІЇ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Керівник проєкту Виноградова А.С.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4536457" cy="60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22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104" y="4980373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СОЦІАЛЬНИЙ ПЛАКАТ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«</a:t>
            </a:r>
            <a:r>
              <a:rPr lang="en-US" sz="1200" b="1" i="1" dirty="0" smtClean="0">
                <a:latin typeface="+mj-lt"/>
                <a:cs typeface="Arial" panose="020B0604020202020204" pitchFamily="34" charset="0"/>
              </a:rPr>
              <a:t>END VIOLENCE AGAINST WOMEN</a:t>
            </a:r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» 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робота студентки 3 курсу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спеціальності «Графічний дизайн»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Запорізького національного університету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Керівник проєкту Виноградова А.С.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4730158" cy="635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96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104" y="5053826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СОЦІАЛЬНИЙ ПЛАКАТ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«БЬЕТ ЗНАЧИТ ЛЮБИТ!?» 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робота студентки 3 курсу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спеціальності «Графічний дизайн»</a:t>
            </a: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Запорізького національного університету</a:t>
            </a:r>
          </a:p>
          <a:p>
            <a:endParaRPr lang="uk-UA" sz="1200" b="1" i="1" dirty="0" smtClean="0">
              <a:latin typeface="+mj-lt"/>
              <a:cs typeface="Arial" panose="020B0604020202020204" pitchFamily="34" charset="0"/>
            </a:endParaRPr>
          </a:p>
          <a:p>
            <a:r>
              <a:rPr lang="uk-UA" sz="1200" b="1" i="1" dirty="0" smtClean="0">
                <a:latin typeface="+mj-lt"/>
                <a:cs typeface="Arial" panose="020B0604020202020204" pitchFamily="34" charset="0"/>
              </a:rPr>
              <a:t>Керівник проєкту Виноградова А.С.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7269"/>
            <a:ext cx="4622757" cy="637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01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182</TotalTime>
  <Words>833</Words>
  <Application>Microsoft Office PowerPoint</Application>
  <PresentationFormat>Экран (4:3)</PresentationFormat>
  <Paragraphs>206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Круглий стіл</dc:title>
  <dc:creator>Татьяна</dc:creator>
  <cp:lastModifiedBy>Татьяна</cp:lastModifiedBy>
  <cp:revision>33</cp:revision>
  <dcterms:created xsi:type="dcterms:W3CDTF">2019-11-21T10:00:51Z</dcterms:created>
  <dcterms:modified xsi:type="dcterms:W3CDTF">2019-12-16T12:09:02Z</dcterms:modified>
</cp:coreProperties>
</file>